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1"/>
  </p:sldMasterIdLst>
  <p:notesMasterIdLst>
    <p:notesMasterId r:id="rId34"/>
  </p:notesMasterIdLst>
  <p:handoutMasterIdLst>
    <p:handoutMasterId r:id="rId35"/>
  </p:handoutMasterIdLst>
  <p:sldIdLst>
    <p:sldId id="975" r:id="rId2"/>
    <p:sldId id="1028" r:id="rId3"/>
    <p:sldId id="1030" r:id="rId4"/>
    <p:sldId id="979" r:id="rId5"/>
    <p:sldId id="1065" r:id="rId6"/>
    <p:sldId id="1040" r:id="rId7"/>
    <p:sldId id="1043" r:id="rId8"/>
    <p:sldId id="1045" r:id="rId9"/>
    <p:sldId id="1068" r:id="rId10"/>
    <p:sldId id="1044" r:id="rId11"/>
    <p:sldId id="1047" r:id="rId12"/>
    <p:sldId id="1046" r:id="rId13"/>
    <p:sldId id="1069" r:id="rId14"/>
    <p:sldId id="1071" r:id="rId15"/>
    <p:sldId id="1048" r:id="rId16"/>
    <p:sldId id="1049" r:id="rId17"/>
    <p:sldId id="1051" r:id="rId18"/>
    <p:sldId id="1072" r:id="rId19"/>
    <p:sldId id="1054" r:id="rId20"/>
    <p:sldId id="1050" r:id="rId21"/>
    <p:sldId id="1053" r:id="rId22"/>
    <p:sldId id="1055" r:id="rId23"/>
    <p:sldId id="1041" r:id="rId24"/>
    <p:sldId id="1064" r:id="rId25"/>
    <p:sldId id="1059" r:id="rId26"/>
    <p:sldId id="1060" r:id="rId27"/>
    <p:sldId id="1058" r:id="rId28"/>
    <p:sldId id="1057" r:id="rId29"/>
    <p:sldId id="1062" r:id="rId30"/>
    <p:sldId id="1056" r:id="rId31"/>
    <p:sldId id="1038" r:id="rId32"/>
    <p:sldId id="876" r:id="rId33"/>
  </p:sldIdLst>
  <p:sldSz cx="9144000" cy="6858000" type="screen4x3"/>
  <p:notesSz cx="9144000" cy="6858000"/>
  <p:defaultTextStyle>
    <a:defPPr>
      <a:defRPr lang="zh-CN"/>
    </a:defPPr>
    <a:lvl1pPr algn="l" rtl="0" eaLnBrk="0" fontAlgn="base" hangingPunct="0">
      <a:spcBef>
        <a:spcPct val="0"/>
      </a:spcBef>
      <a:spcAft>
        <a:spcPct val="0"/>
      </a:spcAft>
      <a:defRPr sz="2400" kern="1200">
        <a:solidFill>
          <a:schemeClr val="tx1"/>
        </a:solidFill>
        <a:latin typeface="Arial" charset="0"/>
        <a:ea typeface="黑体" charset="0"/>
        <a:cs typeface="+mn-cs"/>
      </a:defRPr>
    </a:lvl1pPr>
    <a:lvl2pPr marL="457200" algn="l" rtl="0" eaLnBrk="0" fontAlgn="base" hangingPunct="0">
      <a:spcBef>
        <a:spcPct val="0"/>
      </a:spcBef>
      <a:spcAft>
        <a:spcPct val="0"/>
      </a:spcAft>
      <a:defRPr sz="2400" kern="1200">
        <a:solidFill>
          <a:schemeClr val="tx1"/>
        </a:solidFill>
        <a:latin typeface="Arial" charset="0"/>
        <a:ea typeface="黑体" charset="0"/>
        <a:cs typeface="+mn-cs"/>
      </a:defRPr>
    </a:lvl2pPr>
    <a:lvl3pPr marL="914400" algn="l" rtl="0" eaLnBrk="0" fontAlgn="base" hangingPunct="0">
      <a:spcBef>
        <a:spcPct val="0"/>
      </a:spcBef>
      <a:spcAft>
        <a:spcPct val="0"/>
      </a:spcAft>
      <a:defRPr sz="2400" kern="1200">
        <a:solidFill>
          <a:schemeClr val="tx1"/>
        </a:solidFill>
        <a:latin typeface="Arial" charset="0"/>
        <a:ea typeface="黑体" charset="0"/>
        <a:cs typeface="+mn-cs"/>
      </a:defRPr>
    </a:lvl3pPr>
    <a:lvl4pPr marL="1371600" algn="l" rtl="0" eaLnBrk="0" fontAlgn="base" hangingPunct="0">
      <a:spcBef>
        <a:spcPct val="0"/>
      </a:spcBef>
      <a:spcAft>
        <a:spcPct val="0"/>
      </a:spcAft>
      <a:defRPr sz="2400" kern="1200">
        <a:solidFill>
          <a:schemeClr val="tx1"/>
        </a:solidFill>
        <a:latin typeface="Arial" charset="0"/>
        <a:ea typeface="黑体" charset="0"/>
        <a:cs typeface="+mn-cs"/>
      </a:defRPr>
    </a:lvl4pPr>
    <a:lvl5pPr marL="1828800" algn="l" rtl="0" eaLnBrk="0" fontAlgn="base" hangingPunct="0">
      <a:spcBef>
        <a:spcPct val="0"/>
      </a:spcBef>
      <a:spcAft>
        <a:spcPct val="0"/>
      </a:spcAft>
      <a:defRPr sz="2400" kern="1200">
        <a:solidFill>
          <a:schemeClr val="tx1"/>
        </a:solidFill>
        <a:latin typeface="Arial" charset="0"/>
        <a:ea typeface="黑体" charset="0"/>
        <a:cs typeface="+mn-cs"/>
      </a:defRPr>
    </a:lvl5pPr>
    <a:lvl6pPr marL="2286000" algn="l" defTabSz="914400" rtl="0" eaLnBrk="1" latinLnBrk="0" hangingPunct="1">
      <a:defRPr sz="2400" kern="1200">
        <a:solidFill>
          <a:schemeClr val="tx1"/>
        </a:solidFill>
        <a:latin typeface="Arial" charset="0"/>
        <a:ea typeface="黑体" charset="0"/>
        <a:cs typeface="+mn-cs"/>
      </a:defRPr>
    </a:lvl6pPr>
    <a:lvl7pPr marL="2743200" algn="l" defTabSz="914400" rtl="0" eaLnBrk="1" latinLnBrk="0" hangingPunct="1">
      <a:defRPr sz="2400" kern="1200">
        <a:solidFill>
          <a:schemeClr val="tx1"/>
        </a:solidFill>
        <a:latin typeface="Arial" charset="0"/>
        <a:ea typeface="黑体" charset="0"/>
        <a:cs typeface="+mn-cs"/>
      </a:defRPr>
    </a:lvl7pPr>
    <a:lvl8pPr marL="3200400" algn="l" defTabSz="914400" rtl="0" eaLnBrk="1" latinLnBrk="0" hangingPunct="1">
      <a:defRPr sz="2400" kern="1200">
        <a:solidFill>
          <a:schemeClr val="tx1"/>
        </a:solidFill>
        <a:latin typeface="Arial" charset="0"/>
        <a:ea typeface="黑体" charset="0"/>
        <a:cs typeface="+mn-cs"/>
      </a:defRPr>
    </a:lvl8pPr>
    <a:lvl9pPr marL="3657600" algn="l" defTabSz="914400" rtl="0" eaLnBrk="1" latinLnBrk="0" hangingPunct="1">
      <a:defRPr sz="2400" kern="1200">
        <a:solidFill>
          <a:schemeClr val="tx1"/>
        </a:solidFill>
        <a:latin typeface="Arial" charset="0"/>
        <a:ea typeface="黑体" charset="0"/>
        <a:cs typeface="+mn-cs"/>
      </a:defRPr>
    </a:lvl9pPr>
  </p:defaultTextStyle>
  <p:extLst>
    <p:ext uri="{EFAFB233-063F-42B5-8137-9DF3F51BA10A}">
      <p15:sldGuideLst xmlns:p15="http://schemas.microsoft.com/office/powerpoint/2012/main">
        <p15:guide id="1" orient="horz" pos="2352">
          <p15:clr>
            <a:srgbClr val="A4A3A4"/>
          </p15:clr>
        </p15:guide>
        <p15:guide id="2" pos="2880">
          <p15:clr>
            <a:srgbClr val="A4A3A4"/>
          </p15:clr>
        </p15:guide>
      </p15:sldGuideLst>
    </p:ext>
    <p:ext uri="{2D200454-40CA-4A62-9FC3-DE9A4176ACB9}">
      <p15:notesGuideLst xmlns:p15="http://schemas.microsoft.com/office/powerpoint/2012/main">
        <p15:guide id="1" orient="horz" pos="2160">
          <p15:clr>
            <a:srgbClr val="A4A3A4"/>
          </p15:clr>
        </p15:guide>
        <p15:guide id="2" pos="288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FFFF00"/>
    <a:srgbClr val="00FF00"/>
    <a:srgbClr val="922706"/>
    <a:srgbClr val="133984"/>
    <a:srgbClr val="12357C"/>
    <a:srgbClr val="93052E"/>
    <a:srgbClr val="132584"/>
    <a:srgbClr val="DDDDD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439" autoAdjust="0"/>
    <p:restoredTop sz="84214" autoAdjust="0"/>
  </p:normalViewPr>
  <p:slideViewPr>
    <p:cSldViewPr snapToObjects="1">
      <p:cViewPr varScale="1">
        <p:scale>
          <a:sx n="107" d="100"/>
          <a:sy n="107" d="100"/>
        </p:scale>
        <p:origin x="1368" y="168"/>
      </p:cViewPr>
      <p:guideLst>
        <p:guide orient="horz" pos="2352"/>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6570"/>
    </p:cViewPr>
  </p:sorterViewPr>
  <p:notesViewPr>
    <p:cSldViewPr snapToObjects="1">
      <p:cViewPr varScale="1">
        <p:scale>
          <a:sx n="53" d="100"/>
          <a:sy n="53" d="100"/>
        </p:scale>
        <p:origin x="-1842" y="-108"/>
      </p:cViewPr>
      <p:guideLst>
        <p:guide orient="horz" pos="2160"/>
        <p:guide pos="2880"/>
      </p:guideLst>
    </p:cSldViewPr>
  </p:notes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notesMaster" Target="notesMasters/notesMaster1.xml"/><Relationship Id="rId35" Type="http://schemas.openxmlformats.org/officeDocument/2006/relationships/handoutMaster" Target="handoutMasters/handoutMaster1.xml"/><Relationship Id="rId36" Type="http://schemas.openxmlformats.org/officeDocument/2006/relationships/presProps" Target="presProp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viewProps" Target="viewProps.xml"/><Relationship Id="rId38" Type="http://schemas.openxmlformats.org/officeDocument/2006/relationships/theme" Target="theme/theme1.xml"/><Relationship Id="rId39"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5778" name="Rectangle 2"/>
          <p:cNvSpPr>
            <a:spLocks noGrp="1" noChangeArrowheads="1"/>
          </p:cNvSpPr>
          <p:nvPr>
            <p:ph type="hdr" sz="quarter"/>
          </p:nvPr>
        </p:nvSpPr>
        <p:spPr bwMode="auto">
          <a:xfrm>
            <a:off x="0" y="0"/>
            <a:ext cx="396240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eaLnBrk="1" hangingPunct="1">
              <a:defRPr sz="1200">
                <a:latin typeface="Arial" charset="0"/>
                <a:ea typeface="宋体" pitchFamily="2" charset="-122"/>
              </a:defRPr>
            </a:lvl1pPr>
          </a:lstStyle>
          <a:p>
            <a:pPr>
              <a:defRPr/>
            </a:pPr>
            <a:endParaRPr lang="en-US" altLang="zh-CN"/>
          </a:p>
        </p:txBody>
      </p:sp>
      <p:sp>
        <p:nvSpPr>
          <p:cNvPr id="75779" name="Rectangle 3"/>
          <p:cNvSpPr>
            <a:spLocks noGrp="1" noChangeArrowheads="1"/>
          </p:cNvSpPr>
          <p:nvPr>
            <p:ph type="dt" sz="quarter" idx="1"/>
          </p:nvPr>
        </p:nvSpPr>
        <p:spPr bwMode="auto">
          <a:xfrm>
            <a:off x="5180013" y="0"/>
            <a:ext cx="396240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200">
                <a:latin typeface="Arial" charset="0"/>
                <a:ea typeface="宋体" pitchFamily="2" charset="-122"/>
              </a:defRPr>
            </a:lvl1pPr>
          </a:lstStyle>
          <a:p>
            <a:pPr>
              <a:defRPr/>
            </a:pPr>
            <a:endParaRPr lang="en-US" altLang="zh-CN"/>
          </a:p>
        </p:txBody>
      </p:sp>
      <p:sp>
        <p:nvSpPr>
          <p:cNvPr id="75780" name="Rectangle 4"/>
          <p:cNvSpPr>
            <a:spLocks noGrp="1" noChangeArrowheads="1"/>
          </p:cNvSpPr>
          <p:nvPr>
            <p:ph type="ftr" sz="quarter" idx="2"/>
          </p:nvPr>
        </p:nvSpPr>
        <p:spPr bwMode="auto">
          <a:xfrm>
            <a:off x="0" y="6513513"/>
            <a:ext cx="396240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defRPr sz="1200">
                <a:latin typeface="Arial" charset="0"/>
                <a:ea typeface="宋体" pitchFamily="2" charset="-122"/>
              </a:defRPr>
            </a:lvl1pPr>
          </a:lstStyle>
          <a:p>
            <a:pPr>
              <a:defRPr/>
            </a:pPr>
            <a:endParaRPr lang="en-US" altLang="zh-CN"/>
          </a:p>
        </p:txBody>
      </p:sp>
      <p:sp>
        <p:nvSpPr>
          <p:cNvPr id="75781" name="Rectangle 5"/>
          <p:cNvSpPr>
            <a:spLocks noGrp="1" noChangeArrowheads="1"/>
          </p:cNvSpPr>
          <p:nvPr>
            <p:ph type="sldNum" sz="quarter" idx="3"/>
          </p:nvPr>
        </p:nvSpPr>
        <p:spPr bwMode="auto">
          <a:xfrm>
            <a:off x="5180013" y="6513513"/>
            <a:ext cx="396240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smtClean="0">
                <a:latin typeface="Arial" panose="020B0604020202020204" pitchFamily="34" charset="0"/>
                <a:ea typeface="宋体" panose="02010600030101010101" pitchFamily="2" charset="-122"/>
              </a:defRPr>
            </a:lvl1pPr>
          </a:lstStyle>
          <a:p>
            <a:pPr>
              <a:defRPr/>
            </a:pPr>
            <a:fld id="{0B69F38C-F389-9947-B6E3-45B3DA1DF758}" type="slidenum">
              <a:rPr lang="en-US" altLang="zh-CN"/>
              <a:pPr>
                <a:defRPr/>
              </a:pPr>
              <a:t>‹#›</a:t>
            </a:fld>
            <a:endParaRPr lang="en-US" altLang="zh-CN"/>
          </a:p>
        </p:txBody>
      </p:sp>
    </p:spTree>
    <p:extLst>
      <p:ext uri="{BB962C8B-B14F-4D97-AF65-F5344CB8AC3E}">
        <p14:creationId xmlns:p14="http://schemas.microsoft.com/office/powerpoint/2010/main" val="200299905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hdr" sz="quarter"/>
          </p:nvPr>
        </p:nvSpPr>
        <p:spPr bwMode="auto">
          <a:xfrm>
            <a:off x="0" y="0"/>
            <a:ext cx="396240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eaLnBrk="1" hangingPunct="1">
              <a:defRPr sz="1200">
                <a:latin typeface="Arial" charset="0"/>
                <a:ea typeface="宋体" pitchFamily="2" charset="-122"/>
              </a:defRPr>
            </a:lvl1pPr>
          </a:lstStyle>
          <a:p>
            <a:pPr>
              <a:defRPr/>
            </a:pPr>
            <a:endParaRPr lang="en-US" altLang="zh-CN"/>
          </a:p>
        </p:txBody>
      </p:sp>
      <p:sp>
        <p:nvSpPr>
          <p:cNvPr id="5123" name="Rectangle 3"/>
          <p:cNvSpPr>
            <a:spLocks noGrp="1" noChangeArrowheads="1"/>
          </p:cNvSpPr>
          <p:nvPr>
            <p:ph type="dt" idx="1"/>
          </p:nvPr>
        </p:nvSpPr>
        <p:spPr bwMode="auto">
          <a:xfrm>
            <a:off x="5180013" y="0"/>
            <a:ext cx="396240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200">
                <a:latin typeface="Arial" charset="0"/>
                <a:ea typeface="宋体" pitchFamily="2" charset="-122"/>
              </a:defRPr>
            </a:lvl1pPr>
          </a:lstStyle>
          <a:p>
            <a:pPr>
              <a:defRPr/>
            </a:pPr>
            <a:endParaRPr lang="en-US" altLang="zh-CN"/>
          </a:p>
        </p:txBody>
      </p:sp>
      <p:sp>
        <p:nvSpPr>
          <p:cNvPr id="3076" name="Rectangle 4"/>
          <p:cNvSpPr>
            <a:spLocks noGrp="1" noRot="1" noChangeAspect="1" noChangeArrowheads="1" noTextEdit="1"/>
          </p:cNvSpPr>
          <p:nvPr>
            <p:ph type="sldImg" idx="2"/>
          </p:nvPr>
        </p:nvSpPr>
        <p:spPr bwMode="auto">
          <a:xfrm>
            <a:off x="2857500" y="514350"/>
            <a:ext cx="3429000" cy="257175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 uri="{FAA26D3D-D897-4be2-8F04-BA451C77F1D7}">
              <ma14:placeholderFlag xmlns:ma14="http://schemas.microsoft.com/office/mac/drawingml/2011/main" val="1"/>
            </a:ext>
          </a:extLst>
        </p:spPr>
      </p:sp>
      <p:sp>
        <p:nvSpPr>
          <p:cNvPr id="5125" name="Rectangle 5"/>
          <p:cNvSpPr>
            <a:spLocks noGrp="1" noChangeArrowheads="1"/>
          </p:cNvSpPr>
          <p:nvPr>
            <p:ph type="body" sz="quarter" idx="3"/>
          </p:nvPr>
        </p:nvSpPr>
        <p:spPr bwMode="auto">
          <a:xfrm>
            <a:off x="914400" y="3257550"/>
            <a:ext cx="7315200" cy="3086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126" name="Rectangle 6"/>
          <p:cNvSpPr>
            <a:spLocks noGrp="1" noChangeArrowheads="1"/>
          </p:cNvSpPr>
          <p:nvPr>
            <p:ph type="ftr" sz="quarter" idx="4"/>
          </p:nvPr>
        </p:nvSpPr>
        <p:spPr bwMode="auto">
          <a:xfrm>
            <a:off x="0" y="6513513"/>
            <a:ext cx="396240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hangingPunct="1">
              <a:defRPr sz="1200">
                <a:latin typeface="Arial" charset="0"/>
                <a:ea typeface="宋体" pitchFamily="2" charset="-122"/>
              </a:defRPr>
            </a:lvl1pPr>
          </a:lstStyle>
          <a:p>
            <a:pPr>
              <a:defRPr/>
            </a:pPr>
            <a:endParaRPr lang="en-US" altLang="zh-CN"/>
          </a:p>
        </p:txBody>
      </p:sp>
      <p:sp>
        <p:nvSpPr>
          <p:cNvPr id="5127" name="Rectangle 7"/>
          <p:cNvSpPr>
            <a:spLocks noGrp="1" noChangeArrowheads="1"/>
          </p:cNvSpPr>
          <p:nvPr>
            <p:ph type="sldNum" sz="quarter" idx="5"/>
          </p:nvPr>
        </p:nvSpPr>
        <p:spPr bwMode="auto">
          <a:xfrm>
            <a:off x="5180013" y="6513513"/>
            <a:ext cx="3962400"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smtClean="0">
                <a:latin typeface="Arial" panose="020B0604020202020204" pitchFamily="34" charset="0"/>
                <a:ea typeface="宋体" panose="02010600030101010101" pitchFamily="2" charset="-122"/>
              </a:defRPr>
            </a:lvl1pPr>
          </a:lstStyle>
          <a:p>
            <a:pPr>
              <a:defRPr/>
            </a:pPr>
            <a:fld id="{40C8F923-0A76-3E41-980D-56CDF2B30C22}" type="slidenum">
              <a:rPr lang="en-US" altLang="zh-CN"/>
              <a:pPr>
                <a:defRPr/>
              </a:pPr>
              <a:t>‹#›</a:t>
            </a:fld>
            <a:endParaRPr lang="en-US" altLang="zh-CN"/>
          </a:p>
        </p:txBody>
      </p:sp>
    </p:spTree>
    <p:extLst>
      <p:ext uri="{BB962C8B-B14F-4D97-AF65-F5344CB8AC3E}">
        <p14:creationId xmlns:p14="http://schemas.microsoft.com/office/powerpoint/2010/main" val="987933544"/>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Arial"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Arial"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Arial"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Arial"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Arial"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p:cNvSpPr>
            <a:spLocks noGrp="1" noChangeArrowheads="1"/>
          </p:cNvSpPr>
          <p:nvPr>
            <p:ph type="sldNum" sz="quarter" idx="5"/>
          </p:nvPr>
        </p:nvSpPr>
        <p:spPr>
          <a:noFill/>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30000"/>
              </a:spcBef>
              <a:defRPr sz="1200">
                <a:solidFill>
                  <a:schemeClr val="tx1"/>
                </a:solidFill>
                <a:latin typeface="Arial" charset="0"/>
                <a:ea typeface="宋体" charset="0"/>
              </a:defRPr>
            </a:lvl1pPr>
            <a:lvl2pPr marL="742950" indent="-285750">
              <a:spcBef>
                <a:spcPct val="30000"/>
              </a:spcBef>
              <a:defRPr sz="1200">
                <a:solidFill>
                  <a:schemeClr val="tx1"/>
                </a:solidFill>
                <a:latin typeface="Arial" charset="0"/>
                <a:ea typeface="宋体" charset="0"/>
              </a:defRPr>
            </a:lvl2pPr>
            <a:lvl3pPr marL="1143000" indent="-228600">
              <a:spcBef>
                <a:spcPct val="30000"/>
              </a:spcBef>
              <a:defRPr sz="1200">
                <a:solidFill>
                  <a:schemeClr val="tx1"/>
                </a:solidFill>
                <a:latin typeface="Arial" charset="0"/>
                <a:ea typeface="宋体" charset="0"/>
              </a:defRPr>
            </a:lvl3pPr>
            <a:lvl4pPr marL="1600200" indent="-228600">
              <a:spcBef>
                <a:spcPct val="30000"/>
              </a:spcBef>
              <a:defRPr sz="1200">
                <a:solidFill>
                  <a:schemeClr val="tx1"/>
                </a:solidFill>
                <a:latin typeface="Arial" charset="0"/>
                <a:ea typeface="宋体" charset="0"/>
              </a:defRPr>
            </a:lvl4pPr>
            <a:lvl5pPr marL="2057400" indent="-228600">
              <a:spcBef>
                <a:spcPct val="30000"/>
              </a:spcBef>
              <a:defRPr sz="1200">
                <a:solidFill>
                  <a:schemeClr val="tx1"/>
                </a:solidFill>
                <a:latin typeface="Arial" charset="0"/>
                <a:ea typeface="宋体" charset="0"/>
              </a:defRPr>
            </a:lvl5pPr>
            <a:lvl6pPr marL="2514600" indent="-228600" eaLnBrk="0" fontAlgn="base" hangingPunct="0">
              <a:spcBef>
                <a:spcPct val="30000"/>
              </a:spcBef>
              <a:spcAft>
                <a:spcPct val="0"/>
              </a:spcAft>
              <a:defRPr sz="1200">
                <a:solidFill>
                  <a:schemeClr val="tx1"/>
                </a:solidFill>
                <a:latin typeface="Arial" charset="0"/>
                <a:ea typeface="宋体" charset="0"/>
              </a:defRPr>
            </a:lvl6pPr>
            <a:lvl7pPr marL="2971800" indent="-228600" eaLnBrk="0" fontAlgn="base" hangingPunct="0">
              <a:spcBef>
                <a:spcPct val="30000"/>
              </a:spcBef>
              <a:spcAft>
                <a:spcPct val="0"/>
              </a:spcAft>
              <a:defRPr sz="1200">
                <a:solidFill>
                  <a:schemeClr val="tx1"/>
                </a:solidFill>
                <a:latin typeface="Arial" charset="0"/>
                <a:ea typeface="宋体" charset="0"/>
              </a:defRPr>
            </a:lvl7pPr>
            <a:lvl8pPr marL="3429000" indent="-228600" eaLnBrk="0" fontAlgn="base" hangingPunct="0">
              <a:spcBef>
                <a:spcPct val="30000"/>
              </a:spcBef>
              <a:spcAft>
                <a:spcPct val="0"/>
              </a:spcAft>
              <a:defRPr sz="1200">
                <a:solidFill>
                  <a:schemeClr val="tx1"/>
                </a:solidFill>
                <a:latin typeface="Arial" charset="0"/>
                <a:ea typeface="宋体" charset="0"/>
              </a:defRPr>
            </a:lvl8pPr>
            <a:lvl9pPr marL="3886200" indent="-228600" eaLnBrk="0" fontAlgn="base" hangingPunct="0">
              <a:spcBef>
                <a:spcPct val="30000"/>
              </a:spcBef>
              <a:spcAft>
                <a:spcPct val="0"/>
              </a:spcAft>
              <a:defRPr sz="1200">
                <a:solidFill>
                  <a:schemeClr val="tx1"/>
                </a:solidFill>
                <a:latin typeface="Arial" charset="0"/>
                <a:ea typeface="宋体" charset="0"/>
              </a:defRPr>
            </a:lvl9pPr>
          </a:lstStyle>
          <a:p>
            <a:pPr>
              <a:spcBef>
                <a:spcPct val="0"/>
              </a:spcBef>
            </a:pPr>
            <a:fld id="{FE9A5089-360B-AE44-B3F8-559D4E7E6356}" type="slidenum">
              <a:rPr lang="en-US" altLang="zh-CN"/>
              <a:pPr>
                <a:spcBef>
                  <a:spcPct val="0"/>
                </a:spcBef>
              </a:pPr>
              <a:t>1</a:t>
            </a:fld>
            <a:endParaRPr lang="en-US" altLang="zh-CN"/>
          </a:p>
        </p:txBody>
      </p:sp>
      <p:sp>
        <p:nvSpPr>
          <p:cNvPr id="6147" name="Rectangle 2"/>
          <p:cNvSpPr>
            <a:spLocks noGrp="1" noRot="1" noChangeAspect="1" noChangeArrowheads="1" noTextEdit="1"/>
          </p:cNvSpPr>
          <p:nvPr>
            <p:ph type="sldImg"/>
          </p:nvPr>
        </p:nvSpPr>
        <p:spPr>
          <a:ln/>
        </p:spPr>
      </p:sp>
      <p:sp>
        <p:nvSpPr>
          <p:cNvPr id="6148" name="Rectangle 3"/>
          <p:cNvSpPr>
            <a:spLocks noGrp="1" noChangeArrowheads="1"/>
          </p:cNvSpPr>
          <p:nvPr>
            <p:ph type="body" idx="1"/>
          </p:nvPr>
        </p:nvSpPr>
        <p:spPr>
          <a:noFill/>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a:lstStyle/>
          <a:p>
            <a:pPr eaLnBrk="1" hangingPunct="1"/>
            <a:endParaRPr lang="zh-CN" altLang="zh-CN">
              <a:ea typeface="宋体" charset="0"/>
            </a:endParaRPr>
          </a:p>
        </p:txBody>
      </p:sp>
    </p:spTree>
    <p:extLst>
      <p:ext uri="{BB962C8B-B14F-4D97-AF65-F5344CB8AC3E}">
        <p14:creationId xmlns:p14="http://schemas.microsoft.com/office/powerpoint/2010/main" val="4513997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幻灯片图像占位符 1"/>
          <p:cNvSpPr>
            <a:spLocks noGrp="1" noRot="1" noChangeAspect="1" noTextEdit="1"/>
          </p:cNvSpPr>
          <p:nvPr>
            <p:ph type="sldImg"/>
          </p:nvPr>
        </p:nvSpPr>
        <p:spPr>
          <a:ln/>
        </p:spPr>
      </p:sp>
      <p:sp>
        <p:nvSpPr>
          <p:cNvPr id="22531" name="备注占位符 2"/>
          <p:cNvSpPr>
            <a:spLocks noGrp="1"/>
          </p:cNvSpPr>
          <p:nvPr>
            <p:ph type="body" idx="1"/>
          </p:nvPr>
        </p:nvSpPr>
        <p:spPr>
          <a:noFill/>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a:lstStyle/>
          <a:p>
            <a:endParaRPr lang="zh-CN" altLang="en-US">
              <a:ea typeface="宋体" charset="0"/>
            </a:endParaRPr>
          </a:p>
        </p:txBody>
      </p:sp>
      <p:sp>
        <p:nvSpPr>
          <p:cNvPr id="22532" name="灯片编号占位符 3"/>
          <p:cNvSpPr>
            <a:spLocks noGrp="1"/>
          </p:cNvSpPr>
          <p:nvPr>
            <p:ph type="sldNum" sz="quarter" idx="5"/>
          </p:nvPr>
        </p:nvSpPr>
        <p:spPr>
          <a:noFill/>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30000"/>
              </a:spcBef>
              <a:defRPr sz="1200">
                <a:solidFill>
                  <a:schemeClr val="tx1"/>
                </a:solidFill>
                <a:latin typeface="Arial" charset="0"/>
                <a:ea typeface="宋体" charset="0"/>
              </a:defRPr>
            </a:lvl1pPr>
            <a:lvl2pPr marL="742950" indent="-285750">
              <a:spcBef>
                <a:spcPct val="30000"/>
              </a:spcBef>
              <a:defRPr sz="1200">
                <a:solidFill>
                  <a:schemeClr val="tx1"/>
                </a:solidFill>
                <a:latin typeface="Arial" charset="0"/>
                <a:ea typeface="宋体" charset="0"/>
              </a:defRPr>
            </a:lvl2pPr>
            <a:lvl3pPr marL="1143000" indent="-228600">
              <a:spcBef>
                <a:spcPct val="30000"/>
              </a:spcBef>
              <a:defRPr sz="1200">
                <a:solidFill>
                  <a:schemeClr val="tx1"/>
                </a:solidFill>
                <a:latin typeface="Arial" charset="0"/>
                <a:ea typeface="宋体" charset="0"/>
              </a:defRPr>
            </a:lvl3pPr>
            <a:lvl4pPr marL="1600200" indent="-228600">
              <a:spcBef>
                <a:spcPct val="30000"/>
              </a:spcBef>
              <a:defRPr sz="1200">
                <a:solidFill>
                  <a:schemeClr val="tx1"/>
                </a:solidFill>
                <a:latin typeface="Arial" charset="0"/>
                <a:ea typeface="宋体" charset="0"/>
              </a:defRPr>
            </a:lvl4pPr>
            <a:lvl5pPr marL="2057400" indent="-228600">
              <a:spcBef>
                <a:spcPct val="30000"/>
              </a:spcBef>
              <a:defRPr sz="1200">
                <a:solidFill>
                  <a:schemeClr val="tx1"/>
                </a:solidFill>
                <a:latin typeface="Arial" charset="0"/>
                <a:ea typeface="宋体" charset="0"/>
              </a:defRPr>
            </a:lvl5pPr>
            <a:lvl6pPr marL="2514600" indent="-228600" eaLnBrk="0" fontAlgn="base" hangingPunct="0">
              <a:spcBef>
                <a:spcPct val="30000"/>
              </a:spcBef>
              <a:spcAft>
                <a:spcPct val="0"/>
              </a:spcAft>
              <a:defRPr sz="1200">
                <a:solidFill>
                  <a:schemeClr val="tx1"/>
                </a:solidFill>
                <a:latin typeface="Arial" charset="0"/>
                <a:ea typeface="宋体" charset="0"/>
              </a:defRPr>
            </a:lvl6pPr>
            <a:lvl7pPr marL="2971800" indent="-228600" eaLnBrk="0" fontAlgn="base" hangingPunct="0">
              <a:spcBef>
                <a:spcPct val="30000"/>
              </a:spcBef>
              <a:spcAft>
                <a:spcPct val="0"/>
              </a:spcAft>
              <a:defRPr sz="1200">
                <a:solidFill>
                  <a:schemeClr val="tx1"/>
                </a:solidFill>
                <a:latin typeface="Arial" charset="0"/>
                <a:ea typeface="宋体" charset="0"/>
              </a:defRPr>
            </a:lvl7pPr>
            <a:lvl8pPr marL="3429000" indent="-228600" eaLnBrk="0" fontAlgn="base" hangingPunct="0">
              <a:spcBef>
                <a:spcPct val="30000"/>
              </a:spcBef>
              <a:spcAft>
                <a:spcPct val="0"/>
              </a:spcAft>
              <a:defRPr sz="1200">
                <a:solidFill>
                  <a:schemeClr val="tx1"/>
                </a:solidFill>
                <a:latin typeface="Arial" charset="0"/>
                <a:ea typeface="宋体" charset="0"/>
              </a:defRPr>
            </a:lvl8pPr>
            <a:lvl9pPr marL="3886200" indent="-228600" eaLnBrk="0" fontAlgn="base" hangingPunct="0">
              <a:spcBef>
                <a:spcPct val="30000"/>
              </a:spcBef>
              <a:spcAft>
                <a:spcPct val="0"/>
              </a:spcAft>
              <a:defRPr sz="1200">
                <a:solidFill>
                  <a:schemeClr val="tx1"/>
                </a:solidFill>
                <a:latin typeface="Arial" charset="0"/>
                <a:ea typeface="宋体" charset="0"/>
              </a:defRPr>
            </a:lvl9pPr>
          </a:lstStyle>
          <a:p>
            <a:pPr>
              <a:spcBef>
                <a:spcPct val="0"/>
              </a:spcBef>
            </a:pPr>
            <a:fld id="{CAE45858-1734-2044-B862-232B7D88B261}" type="slidenum">
              <a:rPr lang="en-US" altLang="zh-CN"/>
              <a:pPr>
                <a:spcBef>
                  <a:spcPct val="0"/>
                </a:spcBef>
              </a:pPr>
              <a:t>13</a:t>
            </a:fld>
            <a:endParaRPr lang="en-US" altLang="zh-CN"/>
          </a:p>
        </p:txBody>
      </p:sp>
    </p:spTree>
    <p:extLst>
      <p:ext uri="{BB962C8B-B14F-4D97-AF65-F5344CB8AC3E}">
        <p14:creationId xmlns:p14="http://schemas.microsoft.com/office/powerpoint/2010/main" val="21029610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幻灯片图像占位符 1"/>
          <p:cNvSpPr>
            <a:spLocks noGrp="1" noRot="1" noChangeAspect="1" noTextEdit="1"/>
          </p:cNvSpPr>
          <p:nvPr>
            <p:ph type="sldImg"/>
          </p:nvPr>
        </p:nvSpPr>
        <p:spPr>
          <a:ln/>
        </p:spPr>
      </p:sp>
      <p:sp>
        <p:nvSpPr>
          <p:cNvPr id="22531" name="备注占位符 2"/>
          <p:cNvSpPr>
            <a:spLocks noGrp="1"/>
          </p:cNvSpPr>
          <p:nvPr>
            <p:ph type="body" idx="1"/>
          </p:nvPr>
        </p:nvSpPr>
        <p:spPr>
          <a:noFill/>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a:lstStyle/>
          <a:p>
            <a:endParaRPr lang="zh-CN" altLang="en-US">
              <a:ea typeface="宋体" charset="0"/>
            </a:endParaRPr>
          </a:p>
        </p:txBody>
      </p:sp>
      <p:sp>
        <p:nvSpPr>
          <p:cNvPr id="22532" name="灯片编号占位符 3"/>
          <p:cNvSpPr>
            <a:spLocks noGrp="1"/>
          </p:cNvSpPr>
          <p:nvPr>
            <p:ph type="sldNum" sz="quarter" idx="5"/>
          </p:nvPr>
        </p:nvSpPr>
        <p:spPr>
          <a:noFill/>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30000"/>
              </a:spcBef>
              <a:defRPr sz="1200">
                <a:solidFill>
                  <a:schemeClr val="tx1"/>
                </a:solidFill>
                <a:latin typeface="Arial" charset="0"/>
                <a:ea typeface="宋体" charset="0"/>
              </a:defRPr>
            </a:lvl1pPr>
            <a:lvl2pPr marL="742950" indent="-285750">
              <a:spcBef>
                <a:spcPct val="30000"/>
              </a:spcBef>
              <a:defRPr sz="1200">
                <a:solidFill>
                  <a:schemeClr val="tx1"/>
                </a:solidFill>
                <a:latin typeface="Arial" charset="0"/>
                <a:ea typeface="宋体" charset="0"/>
              </a:defRPr>
            </a:lvl2pPr>
            <a:lvl3pPr marL="1143000" indent="-228600">
              <a:spcBef>
                <a:spcPct val="30000"/>
              </a:spcBef>
              <a:defRPr sz="1200">
                <a:solidFill>
                  <a:schemeClr val="tx1"/>
                </a:solidFill>
                <a:latin typeface="Arial" charset="0"/>
                <a:ea typeface="宋体" charset="0"/>
              </a:defRPr>
            </a:lvl3pPr>
            <a:lvl4pPr marL="1600200" indent="-228600">
              <a:spcBef>
                <a:spcPct val="30000"/>
              </a:spcBef>
              <a:defRPr sz="1200">
                <a:solidFill>
                  <a:schemeClr val="tx1"/>
                </a:solidFill>
                <a:latin typeface="Arial" charset="0"/>
                <a:ea typeface="宋体" charset="0"/>
              </a:defRPr>
            </a:lvl4pPr>
            <a:lvl5pPr marL="2057400" indent="-228600">
              <a:spcBef>
                <a:spcPct val="30000"/>
              </a:spcBef>
              <a:defRPr sz="1200">
                <a:solidFill>
                  <a:schemeClr val="tx1"/>
                </a:solidFill>
                <a:latin typeface="Arial" charset="0"/>
                <a:ea typeface="宋体" charset="0"/>
              </a:defRPr>
            </a:lvl5pPr>
            <a:lvl6pPr marL="2514600" indent="-228600" eaLnBrk="0" fontAlgn="base" hangingPunct="0">
              <a:spcBef>
                <a:spcPct val="30000"/>
              </a:spcBef>
              <a:spcAft>
                <a:spcPct val="0"/>
              </a:spcAft>
              <a:defRPr sz="1200">
                <a:solidFill>
                  <a:schemeClr val="tx1"/>
                </a:solidFill>
                <a:latin typeface="Arial" charset="0"/>
                <a:ea typeface="宋体" charset="0"/>
              </a:defRPr>
            </a:lvl6pPr>
            <a:lvl7pPr marL="2971800" indent="-228600" eaLnBrk="0" fontAlgn="base" hangingPunct="0">
              <a:spcBef>
                <a:spcPct val="30000"/>
              </a:spcBef>
              <a:spcAft>
                <a:spcPct val="0"/>
              </a:spcAft>
              <a:defRPr sz="1200">
                <a:solidFill>
                  <a:schemeClr val="tx1"/>
                </a:solidFill>
                <a:latin typeface="Arial" charset="0"/>
                <a:ea typeface="宋体" charset="0"/>
              </a:defRPr>
            </a:lvl7pPr>
            <a:lvl8pPr marL="3429000" indent="-228600" eaLnBrk="0" fontAlgn="base" hangingPunct="0">
              <a:spcBef>
                <a:spcPct val="30000"/>
              </a:spcBef>
              <a:spcAft>
                <a:spcPct val="0"/>
              </a:spcAft>
              <a:defRPr sz="1200">
                <a:solidFill>
                  <a:schemeClr val="tx1"/>
                </a:solidFill>
                <a:latin typeface="Arial" charset="0"/>
                <a:ea typeface="宋体" charset="0"/>
              </a:defRPr>
            </a:lvl8pPr>
            <a:lvl9pPr marL="3886200" indent="-228600" eaLnBrk="0" fontAlgn="base" hangingPunct="0">
              <a:spcBef>
                <a:spcPct val="30000"/>
              </a:spcBef>
              <a:spcAft>
                <a:spcPct val="0"/>
              </a:spcAft>
              <a:defRPr sz="1200">
                <a:solidFill>
                  <a:schemeClr val="tx1"/>
                </a:solidFill>
                <a:latin typeface="Arial" charset="0"/>
                <a:ea typeface="宋体" charset="0"/>
              </a:defRPr>
            </a:lvl9pPr>
          </a:lstStyle>
          <a:p>
            <a:pPr>
              <a:spcBef>
                <a:spcPct val="0"/>
              </a:spcBef>
            </a:pPr>
            <a:fld id="{CAE45858-1734-2044-B862-232B7D88B261}" type="slidenum">
              <a:rPr lang="en-US" altLang="zh-CN"/>
              <a:pPr>
                <a:spcBef>
                  <a:spcPct val="0"/>
                </a:spcBef>
              </a:pPr>
              <a:t>14</a:t>
            </a:fld>
            <a:endParaRPr lang="en-US" altLang="zh-CN"/>
          </a:p>
        </p:txBody>
      </p:sp>
    </p:spTree>
    <p:extLst>
      <p:ext uri="{BB962C8B-B14F-4D97-AF65-F5344CB8AC3E}">
        <p14:creationId xmlns:p14="http://schemas.microsoft.com/office/powerpoint/2010/main" val="14474118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幻灯片图像占位符 1"/>
          <p:cNvSpPr>
            <a:spLocks noGrp="1" noRot="1" noChangeAspect="1" noTextEdit="1"/>
          </p:cNvSpPr>
          <p:nvPr>
            <p:ph type="sldImg"/>
          </p:nvPr>
        </p:nvSpPr>
        <p:spPr>
          <a:ln/>
        </p:spPr>
      </p:sp>
      <p:sp>
        <p:nvSpPr>
          <p:cNvPr id="24579" name="备注占位符 2"/>
          <p:cNvSpPr>
            <a:spLocks noGrp="1"/>
          </p:cNvSpPr>
          <p:nvPr>
            <p:ph type="body" idx="1"/>
          </p:nvPr>
        </p:nvSpPr>
        <p:spPr>
          <a:noFill/>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a:lstStyle/>
          <a:p>
            <a:endParaRPr lang="zh-CN" altLang="en-US">
              <a:ea typeface="宋体" charset="0"/>
            </a:endParaRPr>
          </a:p>
        </p:txBody>
      </p:sp>
      <p:sp>
        <p:nvSpPr>
          <p:cNvPr id="24580" name="灯片编号占位符 3"/>
          <p:cNvSpPr>
            <a:spLocks noGrp="1"/>
          </p:cNvSpPr>
          <p:nvPr>
            <p:ph type="sldNum" sz="quarter" idx="5"/>
          </p:nvPr>
        </p:nvSpPr>
        <p:spPr>
          <a:noFill/>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30000"/>
              </a:spcBef>
              <a:defRPr sz="1200">
                <a:solidFill>
                  <a:schemeClr val="tx1"/>
                </a:solidFill>
                <a:latin typeface="Arial" charset="0"/>
                <a:ea typeface="宋体" charset="0"/>
              </a:defRPr>
            </a:lvl1pPr>
            <a:lvl2pPr marL="742950" indent="-285750">
              <a:spcBef>
                <a:spcPct val="30000"/>
              </a:spcBef>
              <a:defRPr sz="1200">
                <a:solidFill>
                  <a:schemeClr val="tx1"/>
                </a:solidFill>
                <a:latin typeface="Arial" charset="0"/>
                <a:ea typeface="宋体" charset="0"/>
              </a:defRPr>
            </a:lvl2pPr>
            <a:lvl3pPr marL="1143000" indent="-228600">
              <a:spcBef>
                <a:spcPct val="30000"/>
              </a:spcBef>
              <a:defRPr sz="1200">
                <a:solidFill>
                  <a:schemeClr val="tx1"/>
                </a:solidFill>
                <a:latin typeface="Arial" charset="0"/>
                <a:ea typeface="宋体" charset="0"/>
              </a:defRPr>
            </a:lvl3pPr>
            <a:lvl4pPr marL="1600200" indent="-228600">
              <a:spcBef>
                <a:spcPct val="30000"/>
              </a:spcBef>
              <a:defRPr sz="1200">
                <a:solidFill>
                  <a:schemeClr val="tx1"/>
                </a:solidFill>
                <a:latin typeface="Arial" charset="0"/>
                <a:ea typeface="宋体" charset="0"/>
              </a:defRPr>
            </a:lvl4pPr>
            <a:lvl5pPr marL="2057400" indent="-228600">
              <a:spcBef>
                <a:spcPct val="30000"/>
              </a:spcBef>
              <a:defRPr sz="1200">
                <a:solidFill>
                  <a:schemeClr val="tx1"/>
                </a:solidFill>
                <a:latin typeface="Arial" charset="0"/>
                <a:ea typeface="宋体" charset="0"/>
              </a:defRPr>
            </a:lvl5pPr>
            <a:lvl6pPr marL="2514600" indent="-228600" eaLnBrk="0" fontAlgn="base" hangingPunct="0">
              <a:spcBef>
                <a:spcPct val="30000"/>
              </a:spcBef>
              <a:spcAft>
                <a:spcPct val="0"/>
              </a:spcAft>
              <a:defRPr sz="1200">
                <a:solidFill>
                  <a:schemeClr val="tx1"/>
                </a:solidFill>
                <a:latin typeface="Arial" charset="0"/>
                <a:ea typeface="宋体" charset="0"/>
              </a:defRPr>
            </a:lvl6pPr>
            <a:lvl7pPr marL="2971800" indent="-228600" eaLnBrk="0" fontAlgn="base" hangingPunct="0">
              <a:spcBef>
                <a:spcPct val="30000"/>
              </a:spcBef>
              <a:spcAft>
                <a:spcPct val="0"/>
              </a:spcAft>
              <a:defRPr sz="1200">
                <a:solidFill>
                  <a:schemeClr val="tx1"/>
                </a:solidFill>
                <a:latin typeface="Arial" charset="0"/>
                <a:ea typeface="宋体" charset="0"/>
              </a:defRPr>
            </a:lvl7pPr>
            <a:lvl8pPr marL="3429000" indent="-228600" eaLnBrk="0" fontAlgn="base" hangingPunct="0">
              <a:spcBef>
                <a:spcPct val="30000"/>
              </a:spcBef>
              <a:spcAft>
                <a:spcPct val="0"/>
              </a:spcAft>
              <a:defRPr sz="1200">
                <a:solidFill>
                  <a:schemeClr val="tx1"/>
                </a:solidFill>
                <a:latin typeface="Arial" charset="0"/>
                <a:ea typeface="宋体" charset="0"/>
              </a:defRPr>
            </a:lvl8pPr>
            <a:lvl9pPr marL="3886200" indent="-228600" eaLnBrk="0" fontAlgn="base" hangingPunct="0">
              <a:spcBef>
                <a:spcPct val="30000"/>
              </a:spcBef>
              <a:spcAft>
                <a:spcPct val="0"/>
              </a:spcAft>
              <a:defRPr sz="1200">
                <a:solidFill>
                  <a:schemeClr val="tx1"/>
                </a:solidFill>
                <a:latin typeface="Arial" charset="0"/>
                <a:ea typeface="宋体" charset="0"/>
              </a:defRPr>
            </a:lvl9pPr>
          </a:lstStyle>
          <a:p>
            <a:pPr>
              <a:spcBef>
                <a:spcPct val="0"/>
              </a:spcBef>
            </a:pPr>
            <a:fld id="{8A52F42A-5C37-5F48-8E28-DB39894B5B10}" type="slidenum">
              <a:rPr lang="en-US" altLang="zh-CN"/>
              <a:pPr>
                <a:spcBef>
                  <a:spcPct val="0"/>
                </a:spcBef>
              </a:pPr>
              <a:t>15</a:t>
            </a:fld>
            <a:endParaRPr lang="en-US" altLang="zh-CN"/>
          </a:p>
        </p:txBody>
      </p:sp>
    </p:spTree>
    <p:extLst>
      <p:ext uri="{BB962C8B-B14F-4D97-AF65-F5344CB8AC3E}">
        <p14:creationId xmlns:p14="http://schemas.microsoft.com/office/powerpoint/2010/main" val="13843249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幻灯片图像占位符 1"/>
          <p:cNvSpPr>
            <a:spLocks noGrp="1" noRot="1" noChangeAspect="1" noTextEdit="1"/>
          </p:cNvSpPr>
          <p:nvPr>
            <p:ph type="sldImg"/>
          </p:nvPr>
        </p:nvSpPr>
        <p:spPr>
          <a:ln/>
        </p:spPr>
      </p:sp>
      <p:sp>
        <p:nvSpPr>
          <p:cNvPr id="26627" name="备注占位符 2"/>
          <p:cNvSpPr>
            <a:spLocks noGrp="1"/>
          </p:cNvSpPr>
          <p:nvPr>
            <p:ph type="body" idx="1"/>
          </p:nvPr>
        </p:nvSpPr>
        <p:spPr>
          <a:noFill/>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a:lstStyle/>
          <a:p>
            <a:endParaRPr lang="zh-CN" altLang="en-US">
              <a:ea typeface="宋体" charset="0"/>
            </a:endParaRPr>
          </a:p>
        </p:txBody>
      </p:sp>
      <p:sp>
        <p:nvSpPr>
          <p:cNvPr id="26628" name="灯片编号占位符 3"/>
          <p:cNvSpPr>
            <a:spLocks noGrp="1"/>
          </p:cNvSpPr>
          <p:nvPr>
            <p:ph type="sldNum" sz="quarter" idx="5"/>
          </p:nvPr>
        </p:nvSpPr>
        <p:spPr>
          <a:noFill/>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30000"/>
              </a:spcBef>
              <a:defRPr sz="1200">
                <a:solidFill>
                  <a:schemeClr val="tx1"/>
                </a:solidFill>
                <a:latin typeface="Arial" charset="0"/>
                <a:ea typeface="宋体" charset="0"/>
              </a:defRPr>
            </a:lvl1pPr>
            <a:lvl2pPr marL="742950" indent="-285750">
              <a:spcBef>
                <a:spcPct val="30000"/>
              </a:spcBef>
              <a:defRPr sz="1200">
                <a:solidFill>
                  <a:schemeClr val="tx1"/>
                </a:solidFill>
                <a:latin typeface="Arial" charset="0"/>
                <a:ea typeface="宋体" charset="0"/>
              </a:defRPr>
            </a:lvl2pPr>
            <a:lvl3pPr marL="1143000" indent="-228600">
              <a:spcBef>
                <a:spcPct val="30000"/>
              </a:spcBef>
              <a:defRPr sz="1200">
                <a:solidFill>
                  <a:schemeClr val="tx1"/>
                </a:solidFill>
                <a:latin typeface="Arial" charset="0"/>
                <a:ea typeface="宋体" charset="0"/>
              </a:defRPr>
            </a:lvl3pPr>
            <a:lvl4pPr marL="1600200" indent="-228600">
              <a:spcBef>
                <a:spcPct val="30000"/>
              </a:spcBef>
              <a:defRPr sz="1200">
                <a:solidFill>
                  <a:schemeClr val="tx1"/>
                </a:solidFill>
                <a:latin typeface="Arial" charset="0"/>
                <a:ea typeface="宋体" charset="0"/>
              </a:defRPr>
            </a:lvl4pPr>
            <a:lvl5pPr marL="2057400" indent="-228600">
              <a:spcBef>
                <a:spcPct val="30000"/>
              </a:spcBef>
              <a:defRPr sz="1200">
                <a:solidFill>
                  <a:schemeClr val="tx1"/>
                </a:solidFill>
                <a:latin typeface="Arial" charset="0"/>
                <a:ea typeface="宋体" charset="0"/>
              </a:defRPr>
            </a:lvl5pPr>
            <a:lvl6pPr marL="2514600" indent="-228600" eaLnBrk="0" fontAlgn="base" hangingPunct="0">
              <a:spcBef>
                <a:spcPct val="30000"/>
              </a:spcBef>
              <a:spcAft>
                <a:spcPct val="0"/>
              </a:spcAft>
              <a:defRPr sz="1200">
                <a:solidFill>
                  <a:schemeClr val="tx1"/>
                </a:solidFill>
                <a:latin typeface="Arial" charset="0"/>
                <a:ea typeface="宋体" charset="0"/>
              </a:defRPr>
            </a:lvl6pPr>
            <a:lvl7pPr marL="2971800" indent="-228600" eaLnBrk="0" fontAlgn="base" hangingPunct="0">
              <a:spcBef>
                <a:spcPct val="30000"/>
              </a:spcBef>
              <a:spcAft>
                <a:spcPct val="0"/>
              </a:spcAft>
              <a:defRPr sz="1200">
                <a:solidFill>
                  <a:schemeClr val="tx1"/>
                </a:solidFill>
                <a:latin typeface="Arial" charset="0"/>
                <a:ea typeface="宋体" charset="0"/>
              </a:defRPr>
            </a:lvl7pPr>
            <a:lvl8pPr marL="3429000" indent="-228600" eaLnBrk="0" fontAlgn="base" hangingPunct="0">
              <a:spcBef>
                <a:spcPct val="30000"/>
              </a:spcBef>
              <a:spcAft>
                <a:spcPct val="0"/>
              </a:spcAft>
              <a:defRPr sz="1200">
                <a:solidFill>
                  <a:schemeClr val="tx1"/>
                </a:solidFill>
                <a:latin typeface="Arial" charset="0"/>
                <a:ea typeface="宋体" charset="0"/>
              </a:defRPr>
            </a:lvl8pPr>
            <a:lvl9pPr marL="3886200" indent="-228600" eaLnBrk="0" fontAlgn="base" hangingPunct="0">
              <a:spcBef>
                <a:spcPct val="30000"/>
              </a:spcBef>
              <a:spcAft>
                <a:spcPct val="0"/>
              </a:spcAft>
              <a:defRPr sz="1200">
                <a:solidFill>
                  <a:schemeClr val="tx1"/>
                </a:solidFill>
                <a:latin typeface="Arial" charset="0"/>
                <a:ea typeface="宋体" charset="0"/>
              </a:defRPr>
            </a:lvl9pPr>
          </a:lstStyle>
          <a:p>
            <a:pPr>
              <a:spcBef>
                <a:spcPct val="0"/>
              </a:spcBef>
            </a:pPr>
            <a:fld id="{F9D9DE52-C5C3-8749-B972-874A2E8E1885}" type="slidenum">
              <a:rPr lang="en-US" altLang="zh-CN"/>
              <a:pPr>
                <a:spcBef>
                  <a:spcPct val="0"/>
                </a:spcBef>
              </a:pPr>
              <a:t>16</a:t>
            </a:fld>
            <a:endParaRPr lang="en-US" altLang="zh-CN"/>
          </a:p>
        </p:txBody>
      </p:sp>
    </p:spTree>
    <p:extLst>
      <p:ext uri="{BB962C8B-B14F-4D97-AF65-F5344CB8AC3E}">
        <p14:creationId xmlns:p14="http://schemas.microsoft.com/office/powerpoint/2010/main" val="5120568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幻灯片图像占位符 1"/>
          <p:cNvSpPr>
            <a:spLocks noGrp="1" noRot="1" noChangeAspect="1" noTextEdit="1"/>
          </p:cNvSpPr>
          <p:nvPr>
            <p:ph type="sldImg"/>
          </p:nvPr>
        </p:nvSpPr>
        <p:spPr>
          <a:ln/>
        </p:spPr>
      </p:sp>
      <p:sp>
        <p:nvSpPr>
          <p:cNvPr id="28675" name="备注占位符 2"/>
          <p:cNvSpPr>
            <a:spLocks noGrp="1"/>
          </p:cNvSpPr>
          <p:nvPr>
            <p:ph type="body" idx="1"/>
          </p:nvPr>
        </p:nvSpPr>
        <p:spPr>
          <a:noFill/>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a:lstStyle/>
          <a:p>
            <a:endParaRPr lang="zh-CN" altLang="en-US">
              <a:ea typeface="宋体" charset="0"/>
            </a:endParaRPr>
          </a:p>
        </p:txBody>
      </p:sp>
      <p:sp>
        <p:nvSpPr>
          <p:cNvPr id="28676" name="灯片编号占位符 3"/>
          <p:cNvSpPr>
            <a:spLocks noGrp="1"/>
          </p:cNvSpPr>
          <p:nvPr>
            <p:ph type="sldNum" sz="quarter" idx="5"/>
          </p:nvPr>
        </p:nvSpPr>
        <p:spPr>
          <a:noFill/>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30000"/>
              </a:spcBef>
              <a:defRPr sz="1200">
                <a:solidFill>
                  <a:schemeClr val="tx1"/>
                </a:solidFill>
                <a:latin typeface="Arial" charset="0"/>
                <a:ea typeface="宋体" charset="0"/>
              </a:defRPr>
            </a:lvl1pPr>
            <a:lvl2pPr marL="742950" indent="-285750">
              <a:spcBef>
                <a:spcPct val="30000"/>
              </a:spcBef>
              <a:defRPr sz="1200">
                <a:solidFill>
                  <a:schemeClr val="tx1"/>
                </a:solidFill>
                <a:latin typeface="Arial" charset="0"/>
                <a:ea typeface="宋体" charset="0"/>
              </a:defRPr>
            </a:lvl2pPr>
            <a:lvl3pPr marL="1143000" indent="-228600">
              <a:spcBef>
                <a:spcPct val="30000"/>
              </a:spcBef>
              <a:defRPr sz="1200">
                <a:solidFill>
                  <a:schemeClr val="tx1"/>
                </a:solidFill>
                <a:latin typeface="Arial" charset="0"/>
                <a:ea typeface="宋体" charset="0"/>
              </a:defRPr>
            </a:lvl3pPr>
            <a:lvl4pPr marL="1600200" indent="-228600">
              <a:spcBef>
                <a:spcPct val="30000"/>
              </a:spcBef>
              <a:defRPr sz="1200">
                <a:solidFill>
                  <a:schemeClr val="tx1"/>
                </a:solidFill>
                <a:latin typeface="Arial" charset="0"/>
                <a:ea typeface="宋体" charset="0"/>
              </a:defRPr>
            </a:lvl4pPr>
            <a:lvl5pPr marL="2057400" indent="-228600">
              <a:spcBef>
                <a:spcPct val="30000"/>
              </a:spcBef>
              <a:defRPr sz="1200">
                <a:solidFill>
                  <a:schemeClr val="tx1"/>
                </a:solidFill>
                <a:latin typeface="Arial" charset="0"/>
                <a:ea typeface="宋体" charset="0"/>
              </a:defRPr>
            </a:lvl5pPr>
            <a:lvl6pPr marL="2514600" indent="-228600" eaLnBrk="0" fontAlgn="base" hangingPunct="0">
              <a:spcBef>
                <a:spcPct val="30000"/>
              </a:spcBef>
              <a:spcAft>
                <a:spcPct val="0"/>
              </a:spcAft>
              <a:defRPr sz="1200">
                <a:solidFill>
                  <a:schemeClr val="tx1"/>
                </a:solidFill>
                <a:latin typeface="Arial" charset="0"/>
                <a:ea typeface="宋体" charset="0"/>
              </a:defRPr>
            </a:lvl6pPr>
            <a:lvl7pPr marL="2971800" indent="-228600" eaLnBrk="0" fontAlgn="base" hangingPunct="0">
              <a:spcBef>
                <a:spcPct val="30000"/>
              </a:spcBef>
              <a:spcAft>
                <a:spcPct val="0"/>
              </a:spcAft>
              <a:defRPr sz="1200">
                <a:solidFill>
                  <a:schemeClr val="tx1"/>
                </a:solidFill>
                <a:latin typeface="Arial" charset="0"/>
                <a:ea typeface="宋体" charset="0"/>
              </a:defRPr>
            </a:lvl7pPr>
            <a:lvl8pPr marL="3429000" indent="-228600" eaLnBrk="0" fontAlgn="base" hangingPunct="0">
              <a:spcBef>
                <a:spcPct val="30000"/>
              </a:spcBef>
              <a:spcAft>
                <a:spcPct val="0"/>
              </a:spcAft>
              <a:defRPr sz="1200">
                <a:solidFill>
                  <a:schemeClr val="tx1"/>
                </a:solidFill>
                <a:latin typeface="Arial" charset="0"/>
                <a:ea typeface="宋体" charset="0"/>
              </a:defRPr>
            </a:lvl8pPr>
            <a:lvl9pPr marL="3886200" indent="-228600" eaLnBrk="0" fontAlgn="base" hangingPunct="0">
              <a:spcBef>
                <a:spcPct val="30000"/>
              </a:spcBef>
              <a:spcAft>
                <a:spcPct val="0"/>
              </a:spcAft>
              <a:defRPr sz="1200">
                <a:solidFill>
                  <a:schemeClr val="tx1"/>
                </a:solidFill>
                <a:latin typeface="Arial" charset="0"/>
                <a:ea typeface="宋体" charset="0"/>
              </a:defRPr>
            </a:lvl9pPr>
          </a:lstStyle>
          <a:p>
            <a:pPr>
              <a:spcBef>
                <a:spcPct val="0"/>
              </a:spcBef>
            </a:pPr>
            <a:fld id="{80E31215-7D4D-0A40-BB8D-C718458708A2}" type="slidenum">
              <a:rPr lang="en-US" altLang="zh-CN"/>
              <a:pPr>
                <a:spcBef>
                  <a:spcPct val="0"/>
                </a:spcBef>
              </a:pPr>
              <a:t>17</a:t>
            </a:fld>
            <a:endParaRPr lang="en-US" altLang="zh-CN"/>
          </a:p>
        </p:txBody>
      </p:sp>
    </p:spTree>
    <p:extLst>
      <p:ext uri="{BB962C8B-B14F-4D97-AF65-F5344CB8AC3E}">
        <p14:creationId xmlns:p14="http://schemas.microsoft.com/office/powerpoint/2010/main" val="11723531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幻灯片图像占位符 1"/>
          <p:cNvSpPr>
            <a:spLocks noGrp="1" noRot="1" noChangeAspect="1" noTextEdit="1"/>
          </p:cNvSpPr>
          <p:nvPr>
            <p:ph type="sldImg"/>
          </p:nvPr>
        </p:nvSpPr>
        <p:spPr>
          <a:ln/>
        </p:spPr>
      </p:sp>
      <p:sp>
        <p:nvSpPr>
          <p:cNvPr id="22531" name="备注占位符 2"/>
          <p:cNvSpPr>
            <a:spLocks noGrp="1"/>
          </p:cNvSpPr>
          <p:nvPr>
            <p:ph type="body" idx="1"/>
          </p:nvPr>
        </p:nvSpPr>
        <p:spPr>
          <a:noFill/>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a:lstStyle/>
          <a:p>
            <a:endParaRPr lang="zh-CN" altLang="en-US">
              <a:ea typeface="宋体" charset="0"/>
            </a:endParaRPr>
          </a:p>
        </p:txBody>
      </p:sp>
      <p:sp>
        <p:nvSpPr>
          <p:cNvPr id="22532" name="灯片编号占位符 3"/>
          <p:cNvSpPr>
            <a:spLocks noGrp="1"/>
          </p:cNvSpPr>
          <p:nvPr>
            <p:ph type="sldNum" sz="quarter" idx="5"/>
          </p:nvPr>
        </p:nvSpPr>
        <p:spPr>
          <a:noFill/>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30000"/>
              </a:spcBef>
              <a:defRPr sz="1200">
                <a:solidFill>
                  <a:schemeClr val="tx1"/>
                </a:solidFill>
                <a:latin typeface="Arial" charset="0"/>
                <a:ea typeface="宋体" charset="0"/>
              </a:defRPr>
            </a:lvl1pPr>
            <a:lvl2pPr marL="742950" indent="-285750">
              <a:spcBef>
                <a:spcPct val="30000"/>
              </a:spcBef>
              <a:defRPr sz="1200">
                <a:solidFill>
                  <a:schemeClr val="tx1"/>
                </a:solidFill>
                <a:latin typeface="Arial" charset="0"/>
                <a:ea typeface="宋体" charset="0"/>
              </a:defRPr>
            </a:lvl2pPr>
            <a:lvl3pPr marL="1143000" indent="-228600">
              <a:spcBef>
                <a:spcPct val="30000"/>
              </a:spcBef>
              <a:defRPr sz="1200">
                <a:solidFill>
                  <a:schemeClr val="tx1"/>
                </a:solidFill>
                <a:latin typeface="Arial" charset="0"/>
                <a:ea typeface="宋体" charset="0"/>
              </a:defRPr>
            </a:lvl3pPr>
            <a:lvl4pPr marL="1600200" indent="-228600">
              <a:spcBef>
                <a:spcPct val="30000"/>
              </a:spcBef>
              <a:defRPr sz="1200">
                <a:solidFill>
                  <a:schemeClr val="tx1"/>
                </a:solidFill>
                <a:latin typeface="Arial" charset="0"/>
                <a:ea typeface="宋体" charset="0"/>
              </a:defRPr>
            </a:lvl4pPr>
            <a:lvl5pPr marL="2057400" indent="-228600">
              <a:spcBef>
                <a:spcPct val="30000"/>
              </a:spcBef>
              <a:defRPr sz="1200">
                <a:solidFill>
                  <a:schemeClr val="tx1"/>
                </a:solidFill>
                <a:latin typeface="Arial" charset="0"/>
                <a:ea typeface="宋体" charset="0"/>
              </a:defRPr>
            </a:lvl5pPr>
            <a:lvl6pPr marL="2514600" indent="-228600" eaLnBrk="0" fontAlgn="base" hangingPunct="0">
              <a:spcBef>
                <a:spcPct val="30000"/>
              </a:spcBef>
              <a:spcAft>
                <a:spcPct val="0"/>
              </a:spcAft>
              <a:defRPr sz="1200">
                <a:solidFill>
                  <a:schemeClr val="tx1"/>
                </a:solidFill>
                <a:latin typeface="Arial" charset="0"/>
                <a:ea typeface="宋体" charset="0"/>
              </a:defRPr>
            </a:lvl6pPr>
            <a:lvl7pPr marL="2971800" indent="-228600" eaLnBrk="0" fontAlgn="base" hangingPunct="0">
              <a:spcBef>
                <a:spcPct val="30000"/>
              </a:spcBef>
              <a:spcAft>
                <a:spcPct val="0"/>
              </a:spcAft>
              <a:defRPr sz="1200">
                <a:solidFill>
                  <a:schemeClr val="tx1"/>
                </a:solidFill>
                <a:latin typeface="Arial" charset="0"/>
                <a:ea typeface="宋体" charset="0"/>
              </a:defRPr>
            </a:lvl7pPr>
            <a:lvl8pPr marL="3429000" indent="-228600" eaLnBrk="0" fontAlgn="base" hangingPunct="0">
              <a:spcBef>
                <a:spcPct val="30000"/>
              </a:spcBef>
              <a:spcAft>
                <a:spcPct val="0"/>
              </a:spcAft>
              <a:defRPr sz="1200">
                <a:solidFill>
                  <a:schemeClr val="tx1"/>
                </a:solidFill>
                <a:latin typeface="Arial" charset="0"/>
                <a:ea typeface="宋体" charset="0"/>
              </a:defRPr>
            </a:lvl8pPr>
            <a:lvl9pPr marL="3886200" indent="-228600" eaLnBrk="0" fontAlgn="base" hangingPunct="0">
              <a:spcBef>
                <a:spcPct val="30000"/>
              </a:spcBef>
              <a:spcAft>
                <a:spcPct val="0"/>
              </a:spcAft>
              <a:defRPr sz="1200">
                <a:solidFill>
                  <a:schemeClr val="tx1"/>
                </a:solidFill>
                <a:latin typeface="Arial" charset="0"/>
                <a:ea typeface="宋体" charset="0"/>
              </a:defRPr>
            </a:lvl9pPr>
          </a:lstStyle>
          <a:p>
            <a:pPr>
              <a:spcBef>
                <a:spcPct val="0"/>
              </a:spcBef>
            </a:pPr>
            <a:fld id="{CAE45858-1734-2044-B862-232B7D88B261}" type="slidenum">
              <a:rPr lang="en-US" altLang="zh-CN"/>
              <a:pPr>
                <a:spcBef>
                  <a:spcPct val="0"/>
                </a:spcBef>
              </a:pPr>
              <a:t>18</a:t>
            </a:fld>
            <a:endParaRPr lang="en-US" altLang="zh-CN"/>
          </a:p>
        </p:txBody>
      </p:sp>
    </p:spTree>
    <p:extLst>
      <p:ext uri="{BB962C8B-B14F-4D97-AF65-F5344CB8AC3E}">
        <p14:creationId xmlns:p14="http://schemas.microsoft.com/office/powerpoint/2010/main" val="647256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幻灯片图像占位符 1"/>
          <p:cNvSpPr>
            <a:spLocks noGrp="1" noRot="1" noChangeAspect="1" noTextEdit="1"/>
          </p:cNvSpPr>
          <p:nvPr>
            <p:ph type="sldImg"/>
          </p:nvPr>
        </p:nvSpPr>
        <p:spPr>
          <a:ln/>
        </p:spPr>
      </p:sp>
      <p:sp>
        <p:nvSpPr>
          <p:cNvPr id="30723" name="备注占位符 2"/>
          <p:cNvSpPr>
            <a:spLocks noGrp="1"/>
          </p:cNvSpPr>
          <p:nvPr>
            <p:ph type="body" idx="1"/>
          </p:nvPr>
        </p:nvSpPr>
        <p:spPr>
          <a:noFill/>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a:lstStyle/>
          <a:p>
            <a:r>
              <a:rPr lang="zh-CN" altLang="en-US" dirty="0" smtClean="0">
                <a:ea typeface="宋体" charset="0"/>
              </a:rPr>
              <a:t>首先，</a:t>
            </a:r>
            <a:r>
              <a:rPr lang="en-US" altLang="zh-CN" dirty="0" smtClean="0">
                <a:ea typeface="宋体" charset="0"/>
              </a:rPr>
              <a:t>Sync</a:t>
            </a:r>
            <a:r>
              <a:rPr lang="zh-CN" altLang="en-US" dirty="0" smtClean="0">
                <a:ea typeface="宋体" charset="0"/>
              </a:rPr>
              <a:t>报文与</a:t>
            </a:r>
            <a:r>
              <a:rPr lang="en-US" altLang="zh-CN" dirty="0" err="1" smtClean="0">
                <a:ea typeface="宋体" charset="0"/>
              </a:rPr>
              <a:t>Delay_Req</a:t>
            </a:r>
            <a:r>
              <a:rPr lang="zh-CN" altLang="en-US" dirty="0" smtClean="0">
                <a:ea typeface="宋体" charset="0"/>
              </a:rPr>
              <a:t>报文可以获得主从偏差和从主偏差，将这两个偏差值依次经过均值滤波和低通滤波后，输入到</a:t>
            </a:r>
            <a:r>
              <a:rPr lang="en-US" altLang="zh-CN" dirty="0" smtClean="0">
                <a:ea typeface="宋体" charset="0"/>
              </a:rPr>
              <a:t>pi</a:t>
            </a:r>
            <a:r>
              <a:rPr lang="zh-CN" altLang="en-US" dirty="0" smtClean="0">
                <a:ea typeface="宋体" charset="0"/>
              </a:rPr>
              <a:t>控制器中，由该</a:t>
            </a:r>
            <a:r>
              <a:rPr lang="en-US" altLang="zh-CN" dirty="0" smtClean="0">
                <a:ea typeface="宋体" charset="0"/>
              </a:rPr>
              <a:t>pi</a:t>
            </a:r>
            <a:r>
              <a:rPr lang="zh-CN" altLang="en-US" dirty="0" smtClean="0">
                <a:ea typeface="宋体" charset="0"/>
              </a:rPr>
              <a:t>控制器来对从时钟进行校正。</a:t>
            </a:r>
            <a:endParaRPr lang="zh-CN" altLang="en-US" dirty="0">
              <a:ea typeface="宋体" charset="0"/>
            </a:endParaRPr>
          </a:p>
        </p:txBody>
      </p:sp>
      <p:sp>
        <p:nvSpPr>
          <p:cNvPr id="30724" name="灯片编号占位符 3"/>
          <p:cNvSpPr>
            <a:spLocks noGrp="1"/>
          </p:cNvSpPr>
          <p:nvPr>
            <p:ph type="sldNum" sz="quarter" idx="5"/>
          </p:nvPr>
        </p:nvSpPr>
        <p:spPr>
          <a:noFill/>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30000"/>
              </a:spcBef>
              <a:defRPr sz="1200">
                <a:solidFill>
                  <a:schemeClr val="tx1"/>
                </a:solidFill>
                <a:latin typeface="Arial" charset="0"/>
                <a:ea typeface="宋体" charset="0"/>
              </a:defRPr>
            </a:lvl1pPr>
            <a:lvl2pPr marL="742950" indent="-285750">
              <a:spcBef>
                <a:spcPct val="30000"/>
              </a:spcBef>
              <a:defRPr sz="1200">
                <a:solidFill>
                  <a:schemeClr val="tx1"/>
                </a:solidFill>
                <a:latin typeface="Arial" charset="0"/>
                <a:ea typeface="宋体" charset="0"/>
              </a:defRPr>
            </a:lvl2pPr>
            <a:lvl3pPr marL="1143000" indent="-228600">
              <a:spcBef>
                <a:spcPct val="30000"/>
              </a:spcBef>
              <a:defRPr sz="1200">
                <a:solidFill>
                  <a:schemeClr val="tx1"/>
                </a:solidFill>
                <a:latin typeface="Arial" charset="0"/>
                <a:ea typeface="宋体" charset="0"/>
              </a:defRPr>
            </a:lvl3pPr>
            <a:lvl4pPr marL="1600200" indent="-228600">
              <a:spcBef>
                <a:spcPct val="30000"/>
              </a:spcBef>
              <a:defRPr sz="1200">
                <a:solidFill>
                  <a:schemeClr val="tx1"/>
                </a:solidFill>
                <a:latin typeface="Arial" charset="0"/>
                <a:ea typeface="宋体" charset="0"/>
              </a:defRPr>
            </a:lvl4pPr>
            <a:lvl5pPr marL="2057400" indent="-228600">
              <a:spcBef>
                <a:spcPct val="30000"/>
              </a:spcBef>
              <a:defRPr sz="1200">
                <a:solidFill>
                  <a:schemeClr val="tx1"/>
                </a:solidFill>
                <a:latin typeface="Arial" charset="0"/>
                <a:ea typeface="宋体" charset="0"/>
              </a:defRPr>
            </a:lvl5pPr>
            <a:lvl6pPr marL="2514600" indent="-228600" eaLnBrk="0" fontAlgn="base" hangingPunct="0">
              <a:spcBef>
                <a:spcPct val="30000"/>
              </a:spcBef>
              <a:spcAft>
                <a:spcPct val="0"/>
              </a:spcAft>
              <a:defRPr sz="1200">
                <a:solidFill>
                  <a:schemeClr val="tx1"/>
                </a:solidFill>
                <a:latin typeface="Arial" charset="0"/>
                <a:ea typeface="宋体" charset="0"/>
              </a:defRPr>
            </a:lvl6pPr>
            <a:lvl7pPr marL="2971800" indent="-228600" eaLnBrk="0" fontAlgn="base" hangingPunct="0">
              <a:spcBef>
                <a:spcPct val="30000"/>
              </a:spcBef>
              <a:spcAft>
                <a:spcPct val="0"/>
              </a:spcAft>
              <a:defRPr sz="1200">
                <a:solidFill>
                  <a:schemeClr val="tx1"/>
                </a:solidFill>
                <a:latin typeface="Arial" charset="0"/>
                <a:ea typeface="宋体" charset="0"/>
              </a:defRPr>
            </a:lvl7pPr>
            <a:lvl8pPr marL="3429000" indent="-228600" eaLnBrk="0" fontAlgn="base" hangingPunct="0">
              <a:spcBef>
                <a:spcPct val="30000"/>
              </a:spcBef>
              <a:spcAft>
                <a:spcPct val="0"/>
              </a:spcAft>
              <a:defRPr sz="1200">
                <a:solidFill>
                  <a:schemeClr val="tx1"/>
                </a:solidFill>
                <a:latin typeface="Arial" charset="0"/>
                <a:ea typeface="宋体" charset="0"/>
              </a:defRPr>
            </a:lvl8pPr>
            <a:lvl9pPr marL="3886200" indent="-228600" eaLnBrk="0" fontAlgn="base" hangingPunct="0">
              <a:spcBef>
                <a:spcPct val="30000"/>
              </a:spcBef>
              <a:spcAft>
                <a:spcPct val="0"/>
              </a:spcAft>
              <a:defRPr sz="1200">
                <a:solidFill>
                  <a:schemeClr val="tx1"/>
                </a:solidFill>
                <a:latin typeface="Arial" charset="0"/>
                <a:ea typeface="宋体" charset="0"/>
              </a:defRPr>
            </a:lvl9pPr>
          </a:lstStyle>
          <a:p>
            <a:pPr>
              <a:spcBef>
                <a:spcPct val="0"/>
              </a:spcBef>
            </a:pPr>
            <a:fld id="{25F39D42-ABB7-564D-A892-786ED0BD94AA}" type="slidenum">
              <a:rPr lang="en-US" altLang="zh-CN"/>
              <a:pPr>
                <a:spcBef>
                  <a:spcPct val="0"/>
                </a:spcBef>
              </a:pPr>
              <a:t>20</a:t>
            </a:fld>
            <a:endParaRPr lang="en-US" altLang="zh-CN"/>
          </a:p>
        </p:txBody>
      </p:sp>
    </p:spTree>
    <p:extLst>
      <p:ext uri="{BB962C8B-B14F-4D97-AF65-F5344CB8AC3E}">
        <p14:creationId xmlns:p14="http://schemas.microsoft.com/office/powerpoint/2010/main" val="5770652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幻灯片图像占位符 1"/>
          <p:cNvSpPr>
            <a:spLocks noGrp="1" noRot="1" noChangeAspect="1" noTextEdit="1"/>
          </p:cNvSpPr>
          <p:nvPr>
            <p:ph type="sldImg"/>
          </p:nvPr>
        </p:nvSpPr>
        <p:spPr>
          <a:ln/>
        </p:spPr>
      </p:sp>
      <p:sp>
        <p:nvSpPr>
          <p:cNvPr id="30723" name="备注占位符 2"/>
          <p:cNvSpPr>
            <a:spLocks noGrp="1"/>
          </p:cNvSpPr>
          <p:nvPr>
            <p:ph type="body" idx="1"/>
          </p:nvPr>
        </p:nvSpPr>
        <p:spPr>
          <a:noFill/>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a:lstStyle/>
          <a:p>
            <a:r>
              <a:rPr lang="zh-CN" altLang="en-US" dirty="0" smtClean="0">
                <a:ea typeface="宋体" charset="0"/>
              </a:rPr>
              <a:t>首先采用突变检测器，对历史样本检测判断是否发生阶跃噪声。模型</a:t>
            </a:r>
            <a:r>
              <a:rPr lang="en-US" altLang="zh-CN" dirty="0" smtClean="0">
                <a:ea typeface="宋体" charset="0"/>
              </a:rPr>
              <a:t>1</a:t>
            </a:r>
            <a:r>
              <a:rPr lang="zh-CN" altLang="en-US" dirty="0" smtClean="0">
                <a:ea typeface="宋体" charset="0"/>
              </a:rPr>
              <a:t>使用常规的</a:t>
            </a:r>
            <a:r>
              <a:rPr lang="en-US" altLang="zh-CN" dirty="0" err="1" smtClean="0">
                <a:ea typeface="宋体" charset="0"/>
              </a:rPr>
              <a:t>pid</a:t>
            </a:r>
            <a:r>
              <a:rPr lang="zh-CN" altLang="en-US" dirty="0" smtClean="0">
                <a:ea typeface="宋体" charset="0"/>
              </a:rPr>
              <a:t>控制，模型</a:t>
            </a:r>
            <a:r>
              <a:rPr lang="en-US" altLang="zh-CN" dirty="0" smtClean="0">
                <a:ea typeface="宋体" charset="0"/>
              </a:rPr>
              <a:t>2</a:t>
            </a:r>
            <a:r>
              <a:rPr lang="zh-CN" altLang="en-US" dirty="0" smtClean="0">
                <a:ea typeface="宋体" charset="0"/>
              </a:rPr>
              <a:t>即保持输入值不变。直到系统的输入重新稳定下来才恢复到模型</a:t>
            </a:r>
            <a:r>
              <a:rPr lang="en-US" altLang="zh-CN" dirty="0" smtClean="0">
                <a:ea typeface="宋体" charset="0"/>
              </a:rPr>
              <a:t>1.</a:t>
            </a:r>
            <a:endParaRPr lang="zh-CN" altLang="en-US" dirty="0">
              <a:ea typeface="宋体" charset="0"/>
            </a:endParaRPr>
          </a:p>
        </p:txBody>
      </p:sp>
      <p:sp>
        <p:nvSpPr>
          <p:cNvPr id="30724" name="灯片编号占位符 3"/>
          <p:cNvSpPr>
            <a:spLocks noGrp="1"/>
          </p:cNvSpPr>
          <p:nvPr>
            <p:ph type="sldNum" sz="quarter" idx="5"/>
          </p:nvPr>
        </p:nvSpPr>
        <p:spPr>
          <a:noFill/>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30000"/>
              </a:spcBef>
              <a:defRPr sz="1200">
                <a:solidFill>
                  <a:schemeClr val="tx1"/>
                </a:solidFill>
                <a:latin typeface="Arial" charset="0"/>
                <a:ea typeface="宋体" charset="0"/>
              </a:defRPr>
            </a:lvl1pPr>
            <a:lvl2pPr marL="742950" indent="-285750">
              <a:spcBef>
                <a:spcPct val="30000"/>
              </a:spcBef>
              <a:defRPr sz="1200">
                <a:solidFill>
                  <a:schemeClr val="tx1"/>
                </a:solidFill>
                <a:latin typeface="Arial" charset="0"/>
                <a:ea typeface="宋体" charset="0"/>
              </a:defRPr>
            </a:lvl2pPr>
            <a:lvl3pPr marL="1143000" indent="-228600">
              <a:spcBef>
                <a:spcPct val="30000"/>
              </a:spcBef>
              <a:defRPr sz="1200">
                <a:solidFill>
                  <a:schemeClr val="tx1"/>
                </a:solidFill>
                <a:latin typeface="Arial" charset="0"/>
                <a:ea typeface="宋体" charset="0"/>
              </a:defRPr>
            </a:lvl3pPr>
            <a:lvl4pPr marL="1600200" indent="-228600">
              <a:spcBef>
                <a:spcPct val="30000"/>
              </a:spcBef>
              <a:defRPr sz="1200">
                <a:solidFill>
                  <a:schemeClr val="tx1"/>
                </a:solidFill>
                <a:latin typeface="Arial" charset="0"/>
                <a:ea typeface="宋体" charset="0"/>
              </a:defRPr>
            </a:lvl4pPr>
            <a:lvl5pPr marL="2057400" indent="-228600">
              <a:spcBef>
                <a:spcPct val="30000"/>
              </a:spcBef>
              <a:defRPr sz="1200">
                <a:solidFill>
                  <a:schemeClr val="tx1"/>
                </a:solidFill>
                <a:latin typeface="Arial" charset="0"/>
                <a:ea typeface="宋体" charset="0"/>
              </a:defRPr>
            </a:lvl5pPr>
            <a:lvl6pPr marL="2514600" indent="-228600" eaLnBrk="0" fontAlgn="base" hangingPunct="0">
              <a:spcBef>
                <a:spcPct val="30000"/>
              </a:spcBef>
              <a:spcAft>
                <a:spcPct val="0"/>
              </a:spcAft>
              <a:defRPr sz="1200">
                <a:solidFill>
                  <a:schemeClr val="tx1"/>
                </a:solidFill>
                <a:latin typeface="Arial" charset="0"/>
                <a:ea typeface="宋体" charset="0"/>
              </a:defRPr>
            </a:lvl6pPr>
            <a:lvl7pPr marL="2971800" indent="-228600" eaLnBrk="0" fontAlgn="base" hangingPunct="0">
              <a:spcBef>
                <a:spcPct val="30000"/>
              </a:spcBef>
              <a:spcAft>
                <a:spcPct val="0"/>
              </a:spcAft>
              <a:defRPr sz="1200">
                <a:solidFill>
                  <a:schemeClr val="tx1"/>
                </a:solidFill>
                <a:latin typeface="Arial" charset="0"/>
                <a:ea typeface="宋体" charset="0"/>
              </a:defRPr>
            </a:lvl7pPr>
            <a:lvl8pPr marL="3429000" indent="-228600" eaLnBrk="0" fontAlgn="base" hangingPunct="0">
              <a:spcBef>
                <a:spcPct val="30000"/>
              </a:spcBef>
              <a:spcAft>
                <a:spcPct val="0"/>
              </a:spcAft>
              <a:defRPr sz="1200">
                <a:solidFill>
                  <a:schemeClr val="tx1"/>
                </a:solidFill>
                <a:latin typeface="Arial" charset="0"/>
                <a:ea typeface="宋体" charset="0"/>
              </a:defRPr>
            </a:lvl8pPr>
            <a:lvl9pPr marL="3886200" indent="-228600" eaLnBrk="0" fontAlgn="base" hangingPunct="0">
              <a:spcBef>
                <a:spcPct val="30000"/>
              </a:spcBef>
              <a:spcAft>
                <a:spcPct val="0"/>
              </a:spcAft>
              <a:defRPr sz="1200">
                <a:solidFill>
                  <a:schemeClr val="tx1"/>
                </a:solidFill>
                <a:latin typeface="Arial" charset="0"/>
                <a:ea typeface="宋体" charset="0"/>
              </a:defRPr>
            </a:lvl9pPr>
          </a:lstStyle>
          <a:p>
            <a:pPr>
              <a:spcBef>
                <a:spcPct val="0"/>
              </a:spcBef>
            </a:pPr>
            <a:fld id="{25F39D42-ABB7-564D-A892-786ED0BD94AA}" type="slidenum">
              <a:rPr lang="en-US" altLang="zh-CN"/>
              <a:pPr>
                <a:spcBef>
                  <a:spcPct val="0"/>
                </a:spcBef>
              </a:pPr>
              <a:t>21</a:t>
            </a:fld>
            <a:endParaRPr lang="en-US" altLang="zh-CN"/>
          </a:p>
        </p:txBody>
      </p:sp>
    </p:spTree>
    <p:extLst>
      <p:ext uri="{BB962C8B-B14F-4D97-AF65-F5344CB8AC3E}">
        <p14:creationId xmlns:p14="http://schemas.microsoft.com/office/powerpoint/2010/main" val="18038434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幻灯片图像占位符 1"/>
          <p:cNvSpPr>
            <a:spLocks noGrp="1" noRot="1" noChangeAspect="1" noTextEdit="1"/>
          </p:cNvSpPr>
          <p:nvPr>
            <p:ph type="sldImg"/>
          </p:nvPr>
        </p:nvSpPr>
        <p:spPr>
          <a:ln/>
        </p:spPr>
      </p:sp>
      <p:sp>
        <p:nvSpPr>
          <p:cNvPr id="30723" name="备注占位符 2"/>
          <p:cNvSpPr>
            <a:spLocks noGrp="1"/>
          </p:cNvSpPr>
          <p:nvPr>
            <p:ph type="body" idx="1"/>
          </p:nvPr>
        </p:nvSpPr>
        <p:spPr>
          <a:noFill/>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a:lstStyle/>
          <a:p>
            <a:endParaRPr lang="zh-CN" altLang="en-US">
              <a:ea typeface="宋体" charset="0"/>
            </a:endParaRPr>
          </a:p>
        </p:txBody>
      </p:sp>
      <p:sp>
        <p:nvSpPr>
          <p:cNvPr id="30724" name="灯片编号占位符 3"/>
          <p:cNvSpPr>
            <a:spLocks noGrp="1"/>
          </p:cNvSpPr>
          <p:nvPr>
            <p:ph type="sldNum" sz="quarter" idx="5"/>
          </p:nvPr>
        </p:nvSpPr>
        <p:spPr>
          <a:noFill/>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30000"/>
              </a:spcBef>
              <a:defRPr sz="1200">
                <a:solidFill>
                  <a:schemeClr val="tx1"/>
                </a:solidFill>
                <a:latin typeface="Arial" charset="0"/>
                <a:ea typeface="宋体" charset="0"/>
              </a:defRPr>
            </a:lvl1pPr>
            <a:lvl2pPr marL="742950" indent="-285750">
              <a:spcBef>
                <a:spcPct val="30000"/>
              </a:spcBef>
              <a:defRPr sz="1200">
                <a:solidFill>
                  <a:schemeClr val="tx1"/>
                </a:solidFill>
                <a:latin typeface="Arial" charset="0"/>
                <a:ea typeface="宋体" charset="0"/>
              </a:defRPr>
            </a:lvl2pPr>
            <a:lvl3pPr marL="1143000" indent="-228600">
              <a:spcBef>
                <a:spcPct val="30000"/>
              </a:spcBef>
              <a:defRPr sz="1200">
                <a:solidFill>
                  <a:schemeClr val="tx1"/>
                </a:solidFill>
                <a:latin typeface="Arial" charset="0"/>
                <a:ea typeface="宋体" charset="0"/>
              </a:defRPr>
            </a:lvl3pPr>
            <a:lvl4pPr marL="1600200" indent="-228600">
              <a:spcBef>
                <a:spcPct val="30000"/>
              </a:spcBef>
              <a:defRPr sz="1200">
                <a:solidFill>
                  <a:schemeClr val="tx1"/>
                </a:solidFill>
                <a:latin typeface="Arial" charset="0"/>
                <a:ea typeface="宋体" charset="0"/>
              </a:defRPr>
            </a:lvl4pPr>
            <a:lvl5pPr marL="2057400" indent="-228600">
              <a:spcBef>
                <a:spcPct val="30000"/>
              </a:spcBef>
              <a:defRPr sz="1200">
                <a:solidFill>
                  <a:schemeClr val="tx1"/>
                </a:solidFill>
                <a:latin typeface="Arial" charset="0"/>
                <a:ea typeface="宋体" charset="0"/>
              </a:defRPr>
            </a:lvl5pPr>
            <a:lvl6pPr marL="2514600" indent="-228600" eaLnBrk="0" fontAlgn="base" hangingPunct="0">
              <a:spcBef>
                <a:spcPct val="30000"/>
              </a:spcBef>
              <a:spcAft>
                <a:spcPct val="0"/>
              </a:spcAft>
              <a:defRPr sz="1200">
                <a:solidFill>
                  <a:schemeClr val="tx1"/>
                </a:solidFill>
                <a:latin typeface="Arial" charset="0"/>
                <a:ea typeface="宋体" charset="0"/>
              </a:defRPr>
            </a:lvl6pPr>
            <a:lvl7pPr marL="2971800" indent="-228600" eaLnBrk="0" fontAlgn="base" hangingPunct="0">
              <a:spcBef>
                <a:spcPct val="30000"/>
              </a:spcBef>
              <a:spcAft>
                <a:spcPct val="0"/>
              </a:spcAft>
              <a:defRPr sz="1200">
                <a:solidFill>
                  <a:schemeClr val="tx1"/>
                </a:solidFill>
                <a:latin typeface="Arial" charset="0"/>
                <a:ea typeface="宋体" charset="0"/>
              </a:defRPr>
            </a:lvl7pPr>
            <a:lvl8pPr marL="3429000" indent="-228600" eaLnBrk="0" fontAlgn="base" hangingPunct="0">
              <a:spcBef>
                <a:spcPct val="30000"/>
              </a:spcBef>
              <a:spcAft>
                <a:spcPct val="0"/>
              </a:spcAft>
              <a:defRPr sz="1200">
                <a:solidFill>
                  <a:schemeClr val="tx1"/>
                </a:solidFill>
                <a:latin typeface="Arial" charset="0"/>
                <a:ea typeface="宋体" charset="0"/>
              </a:defRPr>
            </a:lvl8pPr>
            <a:lvl9pPr marL="3886200" indent="-228600" eaLnBrk="0" fontAlgn="base" hangingPunct="0">
              <a:spcBef>
                <a:spcPct val="30000"/>
              </a:spcBef>
              <a:spcAft>
                <a:spcPct val="0"/>
              </a:spcAft>
              <a:defRPr sz="1200">
                <a:solidFill>
                  <a:schemeClr val="tx1"/>
                </a:solidFill>
                <a:latin typeface="Arial" charset="0"/>
                <a:ea typeface="宋体" charset="0"/>
              </a:defRPr>
            </a:lvl9pPr>
          </a:lstStyle>
          <a:p>
            <a:pPr>
              <a:spcBef>
                <a:spcPct val="0"/>
              </a:spcBef>
            </a:pPr>
            <a:fld id="{25F39D42-ABB7-564D-A892-786ED0BD94AA}" type="slidenum">
              <a:rPr lang="en-US" altLang="zh-CN"/>
              <a:pPr>
                <a:spcBef>
                  <a:spcPct val="0"/>
                </a:spcBef>
              </a:pPr>
              <a:t>22</a:t>
            </a:fld>
            <a:endParaRPr lang="en-US" altLang="zh-CN"/>
          </a:p>
        </p:txBody>
      </p:sp>
    </p:spTree>
    <p:extLst>
      <p:ext uri="{BB962C8B-B14F-4D97-AF65-F5344CB8AC3E}">
        <p14:creationId xmlns:p14="http://schemas.microsoft.com/office/powerpoint/2010/main" val="4172079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幻灯片图像占位符 1"/>
          <p:cNvSpPr>
            <a:spLocks noGrp="1" noRot="1" noChangeAspect="1" noTextEdit="1"/>
          </p:cNvSpPr>
          <p:nvPr>
            <p:ph type="sldImg"/>
          </p:nvPr>
        </p:nvSpPr>
        <p:spPr>
          <a:ln/>
        </p:spPr>
      </p:sp>
      <p:sp>
        <p:nvSpPr>
          <p:cNvPr id="32771" name="备注占位符 2"/>
          <p:cNvSpPr>
            <a:spLocks noGrp="1"/>
          </p:cNvSpPr>
          <p:nvPr>
            <p:ph type="body" idx="1"/>
          </p:nvPr>
        </p:nvSpPr>
        <p:spPr>
          <a:noFill/>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a:lstStyle/>
          <a:p>
            <a:pPr marL="228600" indent="-228600">
              <a:buAutoNum type="arabicPeriod"/>
            </a:pPr>
            <a:r>
              <a:rPr lang="zh-CN" altLang="en-US" dirty="0" smtClean="0">
                <a:ea typeface="宋体" charset="0"/>
              </a:rPr>
              <a:t>透明时钟可以累计报文在设备内的驻留时间，可以忽视排队堵塞的影响；</a:t>
            </a:r>
          </a:p>
          <a:p>
            <a:pPr marL="228600" indent="-228600">
              <a:buAutoNum type="arabicPeriod"/>
            </a:pPr>
            <a:r>
              <a:rPr lang="zh-CN" altLang="en-US" dirty="0" smtClean="0">
                <a:ea typeface="宋体" charset="0"/>
              </a:rPr>
              <a:t>不同拓扑结构下的纯粹线路传输时间都是极其微小的，所以在透明时钟下可以忽视起影响。</a:t>
            </a:r>
            <a:endParaRPr lang="zh-CN" altLang="en-US" dirty="0">
              <a:ea typeface="宋体" charset="0"/>
            </a:endParaRPr>
          </a:p>
        </p:txBody>
      </p:sp>
      <p:sp>
        <p:nvSpPr>
          <p:cNvPr id="32772" name="灯片编号占位符 3"/>
          <p:cNvSpPr>
            <a:spLocks noGrp="1"/>
          </p:cNvSpPr>
          <p:nvPr>
            <p:ph type="sldNum" sz="quarter" idx="5"/>
          </p:nvPr>
        </p:nvSpPr>
        <p:spPr>
          <a:noFill/>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30000"/>
              </a:spcBef>
              <a:defRPr sz="1200">
                <a:solidFill>
                  <a:schemeClr val="tx1"/>
                </a:solidFill>
                <a:latin typeface="Arial" charset="0"/>
                <a:ea typeface="宋体" charset="0"/>
              </a:defRPr>
            </a:lvl1pPr>
            <a:lvl2pPr marL="742950" indent="-285750">
              <a:spcBef>
                <a:spcPct val="30000"/>
              </a:spcBef>
              <a:defRPr sz="1200">
                <a:solidFill>
                  <a:schemeClr val="tx1"/>
                </a:solidFill>
                <a:latin typeface="Arial" charset="0"/>
                <a:ea typeface="宋体" charset="0"/>
              </a:defRPr>
            </a:lvl2pPr>
            <a:lvl3pPr marL="1143000" indent="-228600">
              <a:spcBef>
                <a:spcPct val="30000"/>
              </a:spcBef>
              <a:defRPr sz="1200">
                <a:solidFill>
                  <a:schemeClr val="tx1"/>
                </a:solidFill>
                <a:latin typeface="Arial" charset="0"/>
                <a:ea typeface="宋体" charset="0"/>
              </a:defRPr>
            </a:lvl3pPr>
            <a:lvl4pPr marL="1600200" indent="-228600">
              <a:spcBef>
                <a:spcPct val="30000"/>
              </a:spcBef>
              <a:defRPr sz="1200">
                <a:solidFill>
                  <a:schemeClr val="tx1"/>
                </a:solidFill>
                <a:latin typeface="Arial" charset="0"/>
                <a:ea typeface="宋体" charset="0"/>
              </a:defRPr>
            </a:lvl4pPr>
            <a:lvl5pPr marL="2057400" indent="-228600">
              <a:spcBef>
                <a:spcPct val="30000"/>
              </a:spcBef>
              <a:defRPr sz="1200">
                <a:solidFill>
                  <a:schemeClr val="tx1"/>
                </a:solidFill>
                <a:latin typeface="Arial" charset="0"/>
                <a:ea typeface="宋体" charset="0"/>
              </a:defRPr>
            </a:lvl5pPr>
            <a:lvl6pPr marL="2514600" indent="-228600" eaLnBrk="0" fontAlgn="base" hangingPunct="0">
              <a:spcBef>
                <a:spcPct val="30000"/>
              </a:spcBef>
              <a:spcAft>
                <a:spcPct val="0"/>
              </a:spcAft>
              <a:defRPr sz="1200">
                <a:solidFill>
                  <a:schemeClr val="tx1"/>
                </a:solidFill>
                <a:latin typeface="Arial" charset="0"/>
                <a:ea typeface="宋体" charset="0"/>
              </a:defRPr>
            </a:lvl6pPr>
            <a:lvl7pPr marL="2971800" indent="-228600" eaLnBrk="0" fontAlgn="base" hangingPunct="0">
              <a:spcBef>
                <a:spcPct val="30000"/>
              </a:spcBef>
              <a:spcAft>
                <a:spcPct val="0"/>
              </a:spcAft>
              <a:defRPr sz="1200">
                <a:solidFill>
                  <a:schemeClr val="tx1"/>
                </a:solidFill>
                <a:latin typeface="Arial" charset="0"/>
                <a:ea typeface="宋体" charset="0"/>
              </a:defRPr>
            </a:lvl7pPr>
            <a:lvl8pPr marL="3429000" indent="-228600" eaLnBrk="0" fontAlgn="base" hangingPunct="0">
              <a:spcBef>
                <a:spcPct val="30000"/>
              </a:spcBef>
              <a:spcAft>
                <a:spcPct val="0"/>
              </a:spcAft>
              <a:defRPr sz="1200">
                <a:solidFill>
                  <a:schemeClr val="tx1"/>
                </a:solidFill>
                <a:latin typeface="Arial" charset="0"/>
                <a:ea typeface="宋体" charset="0"/>
              </a:defRPr>
            </a:lvl8pPr>
            <a:lvl9pPr marL="3886200" indent="-228600" eaLnBrk="0" fontAlgn="base" hangingPunct="0">
              <a:spcBef>
                <a:spcPct val="30000"/>
              </a:spcBef>
              <a:spcAft>
                <a:spcPct val="0"/>
              </a:spcAft>
              <a:defRPr sz="1200">
                <a:solidFill>
                  <a:schemeClr val="tx1"/>
                </a:solidFill>
                <a:latin typeface="Arial" charset="0"/>
                <a:ea typeface="宋体" charset="0"/>
              </a:defRPr>
            </a:lvl9pPr>
          </a:lstStyle>
          <a:p>
            <a:pPr>
              <a:spcBef>
                <a:spcPct val="0"/>
              </a:spcBef>
            </a:pPr>
            <a:fld id="{E5E8AB8B-EFD5-1B40-904F-2C7DE94ACBA2}" type="slidenum">
              <a:rPr lang="en-US" altLang="zh-CN"/>
              <a:pPr>
                <a:spcBef>
                  <a:spcPct val="0"/>
                </a:spcBef>
              </a:pPr>
              <a:t>23</a:t>
            </a:fld>
            <a:endParaRPr lang="en-US" altLang="zh-CN"/>
          </a:p>
        </p:txBody>
      </p:sp>
    </p:spTree>
    <p:extLst>
      <p:ext uri="{BB962C8B-B14F-4D97-AF65-F5344CB8AC3E}">
        <p14:creationId xmlns:p14="http://schemas.microsoft.com/office/powerpoint/2010/main" val="7000279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0C8F923-0A76-3E41-980D-56CDF2B30C22}" type="slidenum">
              <a:rPr lang="en-US" altLang="zh-CN" smtClean="0"/>
              <a:pPr>
                <a:defRPr/>
              </a:pPr>
              <a:t>2</a:t>
            </a:fld>
            <a:endParaRPr lang="en-US" altLang="zh-CN"/>
          </a:p>
        </p:txBody>
      </p:sp>
    </p:spTree>
    <p:extLst>
      <p:ext uri="{BB962C8B-B14F-4D97-AF65-F5344CB8AC3E}">
        <p14:creationId xmlns:p14="http://schemas.microsoft.com/office/powerpoint/2010/main" val="15974912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幻灯片图像占位符 1"/>
          <p:cNvSpPr>
            <a:spLocks noGrp="1" noRot="1" noChangeAspect="1" noTextEdit="1"/>
          </p:cNvSpPr>
          <p:nvPr>
            <p:ph type="sldImg"/>
          </p:nvPr>
        </p:nvSpPr>
        <p:spPr>
          <a:ln/>
        </p:spPr>
      </p:sp>
      <p:sp>
        <p:nvSpPr>
          <p:cNvPr id="32771" name="备注占位符 2"/>
          <p:cNvSpPr>
            <a:spLocks noGrp="1"/>
          </p:cNvSpPr>
          <p:nvPr>
            <p:ph type="body" idx="1"/>
          </p:nvPr>
        </p:nvSpPr>
        <p:spPr>
          <a:noFill/>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a:lstStyle/>
          <a:p>
            <a:pPr marL="0" indent="0">
              <a:buNone/>
            </a:pPr>
            <a:endParaRPr lang="zh-CN" altLang="en-US" dirty="0">
              <a:ea typeface="宋体" charset="0"/>
            </a:endParaRPr>
          </a:p>
        </p:txBody>
      </p:sp>
      <p:sp>
        <p:nvSpPr>
          <p:cNvPr id="32772" name="灯片编号占位符 3"/>
          <p:cNvSpPr>
            <a:spLocks noGrp="1"/>
          </p:cNvSpPr>
          <p:nvPr>
            <p:ph type="sldNum" sz="quarter" idx="5"/>
          </p:nvPr>
        </p:nvSpPr>
        <p:spPr>
          <a:noFill/>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30000"/>
              </a:spcBef>
              <a:defRPr sz="1200">
                <a:solidFill>
                  <a:schemeClr val="tx1"/>
                </a:solidFill>
                <a:latin typeface="Arial" charset="0"/>
                <a:ea typeface="宋体" charset="0"/>
              </a:defRPr>
            </a:lvl1pPr>
            <a:lvl2pPr marL="742950" indent="-285750">
              <a:spcBef>
                <a:spcPct val="30000"/>
              </a:spcBef>
              <a:defRPr sz="1200">
                <a:solidFill>
                  <a:schemeClr val="tx1"/>
                </a:solidFill>
                <a:latin typeface="Arial" charset="0"/>
                <a:ea typeface="宋体" charset="0"/>
              </a:defRPr>
            </a:lvl2pPr>
            <a:lvl3pPr marL="1143000" indent="-228600">
              <a:spcBef>
                <a:spcPct val="30000"/>
              </a:spcBef>
              <a:defRPr sz="1200">
                <a:solidFill>
                  <a:schemeClr val="tx1"/>
                </a:solidFill>
                <a:latin typeface="Arial" charset="0"/>
                <a:ea typeface="宋体" charset="0"/>
              </a:defRPr>
            </a:lvl3pPr>
            <a:lvl4pPr marL="1600200" indent="-228600">
              <a:spcBef>
                <a:spcPct val="30000"/>
              </a:spcBef>
              <a:defRPr sz="1200">
                <a:solidFill>
                  <a:schemeClr val="tx1"/>
                </a:solidFill>
                <a:latin typeface="Arial" charset="0"/>
                <a:ea typeface="宋体" charset="0"/>
              </a:defRPr>
            </a:lvl4pPr>
            <a:lvl5pPr marL="2057400" indent="-228600">
              <a:spcBef>
                <a:spcPct val="30000"/>
              </a:spcBef>
              <a:defRPr sz="1200">
                <a:solidFill>
                  <a:schemeClr val="tx1"/>
                </a:solidFill>
                <a:latin typeface="Arial" charset="0"/>
                <a:ea typeface="宋体" charset="0"/>
              </a:defRPr>
            </a:lvl5pPr>
            <a:lvl6pPr marL="2514600" indent="-228600" eaLnBrk="0" fontAlgn="base" hangingPunct="0">
              <a:spcBef>
                <a:spcPct val="30000"/>
              </a:spcBef>
              <a:spcAft>
                <a:spcPct val="0"/>
              </a:spcAft>
              <a:defRPr sz="1200">
                <a:solidFill>
                  <a:schemeClr val="tx1"/>
                </a:solidFill>
                <a:latin typeface="Arial" charset="0"/>
                <a:ea typeface="宋体" charset="0"/>
              </a:defRPr>
            </a:lvl6pPr>
            <a:lvl7pPr marL="2971800" indent="-228600" eaLnBrk="0" fontAlgn="base" hangingPunct="0">
              <a:spcBef>
                <a:spcPct val="30000"/>
              </a:spcBef>
              <a:spcAft>
                <a:spcPct val="0"/>
              </a:spcAft>
              <a:defRPr sz="1200">
                <a:solidFill>
                  <a:schemeClr val="tx1"/>
                </a:solidFill>
                <a:latin typeface="Arial" charset="0"/>
                <a:ea typeface="宋体" charset="0"/>
              </a:defRPr>
            </a:lvl7pPr>
            <a:lvl8pPr marL="3429000" indent="-228600" eaLnBrk="0" fontAlgn="base" hangingPunct="0">
              <a:spcBef>
                <a:spcPct val="30000"/>
              </a:spcBef>
              <a:spcAft>
                <a:spcPct val="0"/>
              </a:spcAft>
              <a:defRPr sz="1200">
                <a:solidFill>
                  <a:schemeClr val="tx1"/>
                </a:solidFill>
                <a:latin typeface="Arial" charset="0"/>
                <a:ea typeface="宋体" charset="0"/>
              </a:defRPr>
            </a:lvl8pPr>
            <a:lvl9pPr marL="3886200" indent="-228600" eaLnBrk="0" fontAlgn="base" hangingPunct="0">
              <a:spcBef>
                <a:spcPct val="30000"/>
              </a:spcBef>
              <a:spcAft>
                <a:spcPct val="0"/>
              </a:spcAft>
              <a:defRPr sz="1200">
                <a:solidFill>
                  <a:schemeClr val="tx1"/>
                </a:solidFill>
                <a:latin typeface="Arial" charset="0"/>
                <a:ea typeface="宋体" charset="0"/>
              </a:defRPr>
            </a:lvl9pPr>
          </a:lstStyle>
          <a:p>
            <a:pPr>
              <a:spcBef>
                <a:spcPct val="0"/>
              </a:spcBef>
            </a:pPr>
            <a:fld id="{E5E8AB8B-EFD5-1B40-904F-2C7DE94ACBA2}" type="slidenum">
              <a:rPr lang="en-US" altLang="zh-CN"/>
              <a:pPr>
                <a:spcBef>
                  <a:spcPct val="0"/>
                </a:spcBef>
              </a:pPr>
              <a:t>24</a:t>
            </a:fld>
            <a:endParaRPr lang="en-US" altLang="zh-CN"/>
          </a:p>
        </p:txBody>
      </p:sp>
    </p:spTree>
    <p:extLst>
      <p:ext uri="{BB962C8B-B14F-4D97-AF65-F5344CB8AC3E}">
        <p14:creationId xmlns:p14="http://schemas.microsoft.com/office/powerpoint/2010/main" val="117454952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幻灯片图像占位符 1"/>
          <p:cNvSpPr>
            <a:spLocks noGrp="1" noRot="1" noChangeAspect="1" noTextEdit="1"/>
          </p:cNvSpPr>
          <p:nvPr>
            <p:ph type="sldImg"/>
          </p:nvPr>
        </p:nvSpPr>
        <p:spPr>
          <a:ln/>
        </p:spPr>
      </p:sp>
      <p:sp>
        <p:nvSpPr>
          <p:cNvPr id="32771" name="备注占位符 2"/>
          <p:cNvSpPr>
            <a:spLocks noGrp="1"/>
          </p:cNvSpPr>
          <p:nvPr>
            <p:ph type="body" idx="1"/>
          </p:nvPr>
        </p:nvSpPr>
        <p:spPr>
          <a:noFill/>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kern="1200" dirty="0" smtClean="0">
                <a:solidFill>
                  <a:schemeClr val="tx1"/>
                </a:solidFill>
                <a:effectLst/>
                <a:latin typeface="Arial" charset="0"/>
                <a:ea typeface="宋体" pitchFamily="2" charset="-122"/>
                <a:cs typeface="+mn-cs"/>
              </a:rPr>
              <a:t>时间窗长度为 </a:t>
            </a:r>
            <a:r>
              <a:rPr lang="en-US" altLang="zh-CN" sz="1200" kern="1200" dirty="0" smtClean="0">
                <a:solidFill>
                  <a:schemeClr val="tx1"/>
                </a:solidFill>
                <a:effectLst/>
                <a:latin typeface="Arial" charset="0"/>
                <a:ea typeface="宋体" pitchFamily="2" charset="-122"/>
                <a:cs typeface="+mn-cs"/>
              </a:rPr>
              <a:t>10 </a:t>
            </a:r>
            <a:r>
              <a:rPr lang="zh-CN" altLang="en-US" sz="1200" kern="1200" dirty="0" smtClean="0">
                <a:solidFill>
                  <a:schemeClr val="tx1"/>
                </a:solidFill>
                <a:effectLst/>
                <a:latin typeface="Arial" charset="0"/>
                <a:ea typeface="宋体" pitchFamily="2" charset="-122"/>
                <a:cs typeface="+mn-cs"/>
              </a:rPr>
              <a:t>时</a:t>
            </a:r>
            <a:r>
              <a:rPr lang="en-US" altLang="zh-CN" sz="1200" kern="1200" dirty="0" smtClean="0">
                <a:solidFill>
                  <a:schemeClr val="tx1"/>
                </a:solidFill>
                <a:effectLst/>
                <a:latin typeface="Arial" charset="0"/>
                <a:ea typeface="宋体" pitchFamily="2" charset="-122"/>
                <a:cs typeface="+mn-cs"/>
              </a:rPr>
              <a:t>,</a:t>
            </a:r>
            <a:r>
              <a:rPr lang="zh-CN" altLang="en-US" sz="1200" kern="1200" dirty="0" smtClean="0">
                <a:solidFill>
                  <a:schemeClr val="tx1"/>
                </a:solidFill>
                <a:effectLst/>
                <a:latin typeface="Arial" charset="0"/>
                <a:ea typeface="宋体" pitchFamily="2" charset="-122"/>
                <a:cs typeface="+mn-cs"/>
              </a:rPr>
              <a:t>收敛速度相对较快</a:t>
            </a:r>
            <a:r>
              <a:rPr lang="en-US" altLang="zh-CN" sz="1200" kern="1200" dirty="0" smtClean="0">
                <a:solidFill>
                  <a:schemeClr val="tx1"/>
                </a:solidFill>
                <a:effectLst/>
                <a:latin typeface="Arial" charset="0"/>
                <a:ea typeface="宋体" pitchFamily="2" charset="-122"/>
                <a:cs typeface="+mn-cs"/>
              </a:rPr>
              <a:t>,</a:t>
            </a:r>
            <a:r>
              <a:rPr lang="zh-CN" altLang="en-US" sz="1200" kern="1200" dirty="0" smtClean="0">
                <a:solidFill>
                  <a:schemeClr val="tx1"/>
                </a:solidFill>
                <a:effectLst/>
                <a:latin typeface="Arial" charset="0"/>
                <a:ea typeface="宋体" pitchFamily="2" charset="-122"/>
                <a:cs typeface="+mn-cs"/>
              </a:rPr>
              <a:t>在 </a:t>
            </a:r>
            <a:r>
              <a:rPr lang="en-US" altLang="zh-CN" sz="1200" kern="1200" dirty="0" smtClean="0">
                <a:solidFill>
                  <a:schemeClr val="tx1"/>
                </a:solidFill>
                <a:effectLst/>
                <a:latin typeface="Arial" charset="0"/>
                <a:ea typeface="宋体" pitchFamily="2" charset="-122"/>
                <a:cs typeface="+mn-cs"/>
              </a:rPr>
              <a:t>3s </a:t>
            </a:r>
            <a:r>
              <a:rPr lang="zh-CN" altLang="en-US" sz="1200" kern="1200" dirty="0" smtClean="0">
                <a:solidFill>
                  <a:schemeClr val="tx1"/>
                </a:solidFill>
                <a:effectLst/>
                <a:latin typeface="Arial" charset="0"/>
                <a:ea typeface="宋体" pitchFamily="2" charset="-122"/>
                <a:cs typeface="+mn-cs"/>
              </a:rPr>
              <a:t>左右就进入收敛了。当长度为 </a:t>
            </a:r>
            <a:r>
              <a:rPr lang="en-US" altLang="zh-CN" sz="1200" kern="1200" dirty="0" smtClean="0">
                <a:solidFill>
                  <a:schemeClr val="tx1"/>
                </a:solidFill>
                <a:effectLst/>
                <a:latin typeface="Arial" charset="0"/>
                <a:ea typeface="宋体" pitchFamily="2" charset="-122"/>
                <a:cs typeface="+mn-cs"/>
              </a:rPr>
              <a:t>30 </a:t>
            </a:r>
            <a:r>
              <a:rPr lang="zh-CN" altLang="en-US" sz="1200" kern="1200" dirty="0" smtClean="0">
                <a:solidFill>
                  <a:schemeClr val="tx1"/>
                </a:solidFill>
                <a:effectLst/>
                <a:latin typeface="Arial" charset="0"/>
                <a:ea typeface="宋体" pitchFamily="2" charset="-122"/>
                <a:cs typeface="+mn-cs"/>
              </a:rPr>
              <a:t>时</a:t>
            </a:r>
            <a:r>
              <a:rPr lang="en-US" altLang="zh-CN" sz="1200" kern="1200" dirty="0" smtClean="0">
                <a:solidFill>
                  <a:schemeClr val="tx1"/>
                </a:solidFill>
                <a:effectLst/>
                <a:latin typeface="Arial" charset="0"/>
                <a:ea typeface="宋体" pitchFamily="2" charset="-122"/>
                <a:cs typeface="+mn-cs"/>
              </a:rPr>
              <a:t>,</a:t>
            </a:r>
            <a:r>
              <a:rPr lang="zh-CN" altLang="en-US" sz="1200" kern="1200" dirty="0" smtClean="0">
                <a:solidFill>
                  <a:schemeClr val="tx1"/>
                </a:solidFill>
                <a:effectLst/>
                <a:latin typeface="Arial" charset="0"/>
                <a:ea typeface="宋体" pitchFamily="2" charset="-122"/>
                <a:cs typeface="+mn-cs"/>
              </a:rPr>
              <a:t>收敛速度相对较慢</a:t>
            </a:r>
            <a:r>
              <a:rPr lang="en-US" altLang="zh-CN" sz="1200" kern="1200" dirty="0" smtClean="0">
                <a:solidFill>
                  <a:schemeClr val="tx1"/>
                </a:solidFill>
                <a:effectLst/>
                <a:latin typeface="Arial" charset="0"/>
                <a:ea typeface="宋体" pitchFamily="2" charset="-122"/>
                <a:cs typeface="+mn-cs"/>
              </a:rPr>
              <a:t>,</a:t>
            </a:r>
            <a:r>
              <a:rPr lang="zh-CN" altLang="en-US" sz="1200" kern="1200" dirty="0" smtClean="0">
                <a:solidFill>
                  <a:schemeClr val="tx1"/>
                </a:solidFill>
                <a:effectLst/>
                <a:latin typeface="Arial" charset="0"/>
                <a:ea typeface="宋体" pitchFamily="2" charset="-122"/>
                <a:cs typeface="+mn-cs"/>
              </a:rPr>
              <a:t>直到 </a:t>
            </a:r>
            <a:r>
              <a:rPr lang="en-US" altLang="zh-CN" sz="1200" kern="1200" dirty="0" smtClean="0">
                <a:solidFill>
                  <a:schemeClr val="tx1"/>
                </a:solidFill>
                <a:effectLst/>
                <a:latin typeface="Arial" charset="0"/>
                <a:ea typeface="宋体" pitchFamily="2" charset="-122"/>
                <a:cs typeface="+mn-cs"/>
              </a:rPr>
              <a:t>6s </a:t>
            </a:r>
            <a:r>
              <a:rPr lang="zh-CN" altLang="en-US" sz="1200" kern="1200" dirty="0" smtClean="0">
                <a:solidFill>
                  <a:schemeClr val="tx1"/>
                </a:solidFill>
                <a:effectLst/>
                <a:latin typeface="Arial" charset="0"/>
                <a:ea typeface="宋体" pitchFamily="2" charset="-122"/>
                <a:cs typeface="+mn-cs"/>
              </a:rPr>
              <a:t>才进入收敛。但是</a:t>
            </a:r>
            <a:r>
              <a:rPr lang="en-US" altLang="zh-CN" sz="1200" kern="1200" dirty="0" smtClean="0">
                <a:solidFill>
                  <a:schemeClr val="tx1"/>
                </a:solidFill>
                <a:effectLst/>
                <a:latin typeface="Arial" charset="0"/>
                <a:ea typeface="宋体" pitchFamily="2" charset="-122"/>
                <a:cs typeface="+mn-cs"/>
              </a:rPr>
              <a:t>,</a:t>
            </a:r>
            <a:r>
              <a:rPr lang="zh-CN" altLang="en-US" sz="1200" kern="1200" dirty="0" smtClean="0">
                <a:solidFill>
                  <a:schemeClr val="tx1"/>
                </a:solidFill>
                <a:effectLst/>
                <a:latin typeface="Arial" charset="0"/>
                <a:ea typeface="宋体" pitchFamily="2" charset="-122"/>
                <a:cs typeface="+mn-cs"/>
              </a:rPr>
              <a:t>可以看出</a:t>
            </a:r>
            <a:r>
              <a:rPr lang="en-US" altLang="zh-CN" sz="1200" kern="1200" dirty="0" smtClean="0">
                <a:solidFill>
                  <a:schemeClr val="tx1"/>
                </a:solidFill>
                <a:effectLst/>
                <a:latin typeface="Arial" charset="0"/>
                <a:ea typeface="宋体" pitchFamily="2" charset="-122"/>
                <a:cs typeface="+mn-cs"/>
              </a:rPr>
              <a:t>,m </a:t>
            </a:r>
            <a:r>
              <a:rPr lang="zh-CN" altLang="en-US" sz="1200" kern="1200" dirty="0" smtClean="0">
                <a:solidFill>
                  <a:schemeClr val="tx1"/>
                </a:solidFill>
                <a:effectLst/>
                <a:latin typeface="Arial" charset="0"/>
                <a:ea typeface="宋体" pitchFamily="2" charset="-122"/>
                <a:cs typeface="+mn-cs"/>
              </a:rPr>
              <a:t>为 </a:t>
            </a:r>
            <a:r>
              <a:rPr lang="en-US" altLang="zh-CN" sz="1200" kern="1200" dirty="0" smtClean="0">
                <a:solidFill>
                  <a:schemeClr val="tx1"/>
                </a:solidFill>
                <a:effectLst/>
                <a:latin typeface="Arial" charset="0"/>
                <a:ea typeface="宋体" pitchFamily="2" charset="-122"/>
                <a:cs typeface="+mn-cs"/>
              </a:rPr>
              <a:t>30 </a:t>
            </a:r>
            <a:r>
              <a:rPr lang="zh-CN" altLang="en-US" sz="1200" kern="1200" dirty="0" smtClean="0">
                <a:solidFill>
                  <a:schemeClr val="tx1"/>
                </a:solidFill>
                <a:effectLst/>
                <a:latin typeface="Arial" charset="0"/>
                <a:ea typeface="宋体" pitchFamily="2" charset="-122"/>
                <a:cs typeface="+mn-cs"/>
              </a:rPr>
              <a:t>时的收敛后的精度比 </a:t>
            </a:r>
            <a:r>
              <a:rPr lang="en-US" altLang="zh-CN" sz="1200" kern="1200" dirty="0" smtClean="0">
                <a:solidFill>
                  <a:schemeClr val="tx1"/>
                </a:solidFill>
                <a:effectLst/>
                <a:latin typeface="Arial" charset="0"/>
                <a:ea typeface="宋体" pitchFamily="2" charset="-122"/>
                <a:cs typeface="+mn-cs"/>
              </a:rPr>
              <a:t>m </a:t>
            </a:r>
            <a:r>
              <a:rPr lang="zh-CN" altLang="en-US" sz="1200" kern="1200" dirty="0" smtClean="0">
                <a:solidFill>
                  <a:schemeClr val="tx1"/>
                </a:solidFill>
                <a:effectLst/>
                <a:latin typeface="Arial" charset="0"/>
                <a:ea typeface="宋体" pitchFamily="2" charset="-122"/>
                <a:cs typeface="+mn-cs"/>
              </a:rPr>
              <a:t>为 </a:t>
            </a:r>
            <a:r>
              <a:rPr lang="en-US" altLang="zh-CN" sz="1200" kern="1200" dirty="0" smtClean="0">
                <a:solidFill>
                  <a:schemeClr val="tx1"/>
                </a:solidFill>
                <a:effectLst/>
                <a:latin typeface="Arial" charset="0"/>
                <a:ea typeface="宋体" pitchFamily="2" charset="-122"/>
                <a:cs typeface="+mn-cs"/>
              </a:rPr>
              <a:t>10 </a:t>
            </a:r>
            <a:r>
              <a:rPr lang="zh-CN" altLang="en-US" sz="1200" kern="1200" dirty="0" smtClean="0">
                <a:solidFill>
                  <a:schemeClr val="tx1"/>
                </a:solidFill>
                <a:effectLst/>
                <a:latin typeface="Arial" charset="0"/>
                <a:ea typeface="宋体" pitchFamily="2" charset="-122"/>
                <a:cs typeface="+mn-cs"/>
              </a:rPr>
              <a:t>时的收敛后精 度更高</a:t>
            </a:r>
            <a:r>
              <a:rPr lang="en-US" altLang="zh-CN" sz="1200" kern="1200" dirty="0" smtClean="0">
                <a:solidFill>
                  <a:schemeClr val="tx1"/>
                </a:solidFill>
                <a:effectLst/>
                <a:latin typeface="Arial" charset="0"/>
                <a:ea typeface="宋体" pitchFamily="2" charset="-122"/>
                <a:cs typeface="+mn-cs"/>
              </a:rPr>
              <a:t>,</a:t>
            </a:r>
            <a:r>
              <a:rPr lang="zh-CN" altLang="en-US" sz="1200" kern="1200" dirty="0" smtClean="0">
                <a:solidFill>
                  <a:schemeClr val="tx1"/>
                </a:solidFill>
                <a:effectLst/>
                <a:latin typeface="Arial" charset="0"/>
                <a:ea typeface="宋体" pitchFamily="2" charset="-122"/>
                <a:cs typeface="+mn-cs"/>
              </a:rPr>
              <a:t>这是因为采用更多的样本</a:t>
            </a:r>
            <a:r>
              <a:rPr lang="en-US" altLang="zh-CN" sz="1200" kern="1200" dirty="0" smtClean="0">
                <a:solidFill>
                  <a:schemeClr val="tx1"/>
                </a:solidFill>
                <a:effectLst/>
                <a:latin typeface="Arial" charset="0"/>
                <a:ea typeface="宋体" pitchFamily="2" charset="-122"/>
                <a:cs typeface="+mn-cs"/>
              </a:rPr>
              <a:t>,</a:t>
            </a:r>
            <a:r>
              <a:rPr lang="zh-CN" altLang="en-US" sz="1200" kern="1200" dirty="0" smtClean="0">
                <a:solidFill>
                  <a:schemeClr val="tx1"/>
                </a:solidFill>
                <a:effectLst/>
                <a:latin typeface="Arial" charset="0"/>
                <a:ea typeface="宋体" pitchFamily="2" charset="-122"/>
                <a:cs typeface="+mn-cs"/>
              </a:rPr>
              <a:t>可以得到更为精确的回归直线</a:t>
            </a:r>
            <a:r>
              <a:rPr lang="en-US" altLang="zh-CN" sz="1200" kern="1200" dirty="0" smtClean="0">
                <a:solidFill>
                  <a:schemeClr val="tx1"/>
                </a:solidFill>
                <a:effectLst/>
                <a:latin typeface="Arial" charset="0"/>
                <a:ea typeface="宋体" pitchFamily="2" charset="-122"/>
                <a:cs typeface="+mn-cs"/>
              </a:rPr>
              <a:t>,</a:t>
            </a:r>
            <a:r>
              <a:rPr lang="zh-CN" altLang="en-US" sz="1200" kern="1200" dirty="0" smtClean="0">
                <a:solidFill>
                  <a:schemeClr val="tx1"/>
                </a:solidFill>
                <a:effectLst/>
                <a:latin typeface="Arial" charset="0"/>
                <a:ea typeface="宋体" pitchFamily="2" charset="-122"/>
                <a:cs typeface="+mn-cs"/>
              </a:rPr>
              <a:t>不过这需要花费更 多的时间。 </a:t>
            </a:r>
            <a:endParaRPr lang="zh-CN" altLang="en-US" dirty="0" smtClean="0"/>
          </a:p>
          <a:p>
            <a:endParaRPr lang="zh-CN" altLang="en-US" dirty="0">
              <a:ea typeface="宋体" charset="0"/>
            </a:endParaRPr>
          </a:p>
        </p:txBody>
      </p:sp>
      <p:sp>
        <p:nvSpPr>
          <p:cNvPr id="32772" name="灯片编号占位符 3"/>
          <p:cNvSpPr>
            <a:spLocks noGrp="1"/>
          </p:cNvSpPr>
          <p:nvPr>
            <p:ph type="sldNum" sz="quarter" idx="5"/>
          </p:nvPr>
        </p:nvSpPr>
        <p:spPr>
          <a:noFill/>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30000"/>
              </a:spcBef>
              <a:defRPr sz="1200">
                <a:solidFill>
                  <a:schemeClr val="tx1"/>
                </a:solidFill>
                <a:latin typeface="Arial" charset="0"/>
                <a:ea typeface="宋体" charset="0"/>
              </a:defRPr>
            </a:lvl1pPr>
            <a:lvl2pPr marL="742950" indent="-285750">
              <a:spcBef>
                <a:spcPct val="30000"/>
              </a:spcBef>
              <a:defRPr sz="1200">
                <a:solidFill>
                  <a:schemeClr val="tx1"/>
                </a:solidFill>
                <a:latin typeface="Arial" charset="0"/>
                <a:ea typeface="宋体" charset="0"/>
              </a:defRPr>
            </a:lvl2pPr>
            <a:lvl3pPr marL="1143000" indent="-228600">
              <a:spcBef>
                <a:spcPct val="30000"/>
              </a:spcBef>
              <a:defRPr sz="1200">
                <a:solidFill>
                  <a:schemeClr val="tx1"/>
                </a:solidFill>
                <a:latin typeface="Arial" charset="0"/>
                <a:ea typeface="宋体" charset="0"/>
              </a:defRPr>
            </a:lvl3pPr>
            <a:lvl4pPr marL="1600200" indent="-228600">
              <a:spcBef>
                <a:spcPct val="30000"/>
              </a:spcBef>
              <a:defRPr sz="1200">
                <a:solidFill>
                  <a:schemeClr val="tx1"/>
                </a:solidFill>
                <a:latin typeface="Arial" charset="0"/>
                <a:ea typeface="宋体" charset="0"/>
              </a:defRPr>
            </a:lvl4pPr>
            <a:lvl5pPr marL="2057400" indent="-228600">
              <a:spcBef>
                <a:spcPct val="30000"/>
              </a:spcBef>
              <a:defRPr sz="1200">
                <a:solidFill>
                  <a:schemeClr val="tx1"/>
                </a:solidFill>
                <a:latin typeface="Arial" charset="0"/>
                <a:ea typeface="宋体" charset="0"/>
              </a:defRPr>
            </a:lvl5pPr>
            <a:lvl6pPr marL="2514600" indent="-228600" eaLnBrk="0" fontAlgn="base" hangingPunct="0">
              <a:spcBef>
                <a:spcPct val="30000"/>
              </a:spcBef>
              <a:spcAft>
                <a:spcPct val="0"/>
              </a:spcAft>
              <a:defRPr sz="1200">
                <a:solidFill>
                  <a:schemeClr val="tx1"/>
                </a:solidFill>
                <a:latin typeface="Arial" charset="0"/>
                <a:ea typeface="宋体" charset="0"/>
              </a:defRPr>
            </a:lvl6pPr>
            <a:lvl7pPr marL="2971800" indent="-228600" eaLnBrk="0" fontAlgn="base" hangingPunct="0">
              <a:spcBef>
                <a:spcPct val="30000"/>
              </a:spcBef>
              <a:spcAft>
                <a:spcPct val="0"/>
              </a:spcAft>
              <a:defRPr sz="1200">
                <a:solidFill>
                  <a:schemeClr val="tx1"/>
                </a:solidFill>
                <a:latin typeface="Arial" charset="0"/>
                <a:ea typeface="宋体" charset="0"/>
              </a:defRPr>
            </a:lvl7pPr>
            <a:lvl8pPr marL="3429000" indent="-228600" eaLnBrk="0" fontAlgn="base" hangingPunct="0">
              <a:spcBef>
                <a:spcPct val="30000"/>
              </a:spcBef>
              <a:spcAft>
                <a:spcPct val="0"/>
              </a:spcAft>
              <a:defRPr sz="1200">
                <a:solidFill>
                  <a:schemeClr val="tx1"/>
                </a:solidFill>
                <a:latin typeface="Arial" charset="0"/>
                <a:ea typeface="宋体" charset="0"/>
              </a:defRPr>
            </a:lvl8pPr>
            <a:lvl9pPr marL="3886200" indent="-228600" eaLnBrk="0" fontAlgn="base" hangingPunct="0">
              <a:spcBef>
                <a:spcPct val="30000"/>
              </a:spcBef>
              <a:spcAft>
                <a:spcPct val="0"/>
              </a:spcAft>
              <a:defRPr sz="1200">
                <a:solidFill>
                  <a:schemeClr val="tx1"/>
                </a:solidFill>
                <a:latin typeface="Arial" charset="0"/>
                <a:ea typeface="宋体" charset="0"/>
              </a:defRPr>
            </a:lvl9pPr>
          </a:lstStyle>
          <a:p>
            <a:pPr>
              <a:spcBef>
                <a:spcPct val="0"/>
              </a:spcBef>
            </a:pPr>
            <a:fld id="{E5E8AB8B-EFD5-1B40-904F-2C7DE94ACBA2}" type="slidenum">
              <a:rPr lang="en-US" altLang="zh-CN"/>
              <a:pPr>
                <a:spcBef>
                  <a:spcPct val="0"/>
                </a:spcBef>
              </a:pPr>
              <a:t>25</a:t>
            </a:fld>
            <a:endParaRPr lang="en-US" altLang="zh-CN"/>
          </a:p>
        </p:txBody>
      </p:sp>
    </p:spTree>
    <p:extLst>
      <p:ext uri="{BB962C8B-B14F-4D97-AF65-F5344CB8AC3E}">
        <p14:creationId xmlns:p14="http://schemas.microsoft.com/office/powerpoint/2010/main" val="20208503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幻灯片图像占位符 1"/>
          <p:cNvSpPr>
            <a:spLocks noGrp="1" noRot="1" noChangeAspect="1" noTextEdit="1"/>
          </p:cNvSpPr>
          <p:nvPr>
            <p:ph type="sldImg"/>
          </p:nvPr>
        </p:nvSpPr>
        <p:spPr>
          <a:ln/>
        </p:spPr>
      </p:sp>
      <p:sp>
        <p:nvSpPr>
          <p:cNvPr id="32771" name="备注占位符 2"/>
          <p:cNvSpPr>
            <a:spLocks noGrp="1"/>
          </p:cNvSpPr>
          <p:nvPr>
            <p:ph type="body" idx="1"/>
          </p:nvPr>
        </p:nvSpPr>
        <p:spPr>
          <a:noFill/>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a:lstStyle/>
          <a:p>
            <a:pPr marL="228600" marR="0" indent="-228600" algn="l" defTabSz="914400" rtl="0" eaLnBrk="0" fontAlgn="base" latinLnBrk="0" hangingPunct="0">
              <a:lnSpc>
                <a:spcPct val="100000"/>
              </a:lnSpc>
              <a:spcBef>
                <a:spcPct val="30000"/>
              </a:spcBef>
              <a:spcAft>
                <a:spcPct val="0"/>
              </a:spcAft>
              <a:buClrTx/>
              <a:buSzTx/>
              <a:buFontTx/>
              <a:buAutoNum type="arabicPeriod"/>
              <a:tabLst/>
              <a:defRPr/>
            </a:pPr>
            <a:r>
              <a:rPr lang="zh-CN" altLang="en-US" dirty="0" smtClean="0">
                <a:ea typeface="宋体" charset="0"/>
              </a:rPr>
              <a:t>未采用动态阈值法时，如图</a:t>
            </a:r>
            <a:r>
              <a:rPr lang="en-US" altLang="zh-CN" dirty="0" smtClean="0">
                <a:ea typeface="宋体" charset="0"/>
              </a:rPr>
              <a:t>1</a:t>
            </a:r>
            <a:r>
              <a:rPr lang="zh-CN" altLang="en-US" dirty="0" smtClean="0">
                <a:ea typeface="宋体" charset="0"/>
              </a:rPr>
              <a:t>， </a:t>
            </a:r>
            <a:r>
              <a:rPr lang="zh-CN" altLang="en-US" sz="1200" kern="1200" dirty="0" smtClean="0">
                <a:solidFill>
                  <a:schemeClr val="tx1"/>
                </a:solidFill>
                <a:effectLst/>
                <a:latin typeface="Arial" charset="0"/>
                <a:ea typeface="宋体" pitchFamily="2" charset="-122"/>
                <a:cs typeface="+mn-cs"/>
              </a:rPr>
              <a:t>在同步系统运行到 </a:t>
            </a:r>
            <a:r>
              <a:rPr lang="en-US" altLang="zh-CN" sz="1200" kern="1200" dirty="0" smtClean="0">
                <a:solidFill>
                  <a:schemeClr val="tx1"/>
                </a:solidFill>
                <a:effectLst/>
                <a:latin typeface="Arial" charset="0"/>
                <a:ea typeface="宋体" pitchFamily="2" charset="-122"/>
                <a:cs typeface="+mn-cs"/>
              </a:rPr>
              <a:t>8s </a:t>
            </a:r>
            <a:r>
              <a:rPr lang="zh-CN" altLang="en-US" sz="1200" kern="1200" dirty="0" smtClean="0">
                <a:solidFill>
                  <a:schemeClr val="tx1"/>
                </a:solidFill>
                <a:effectLst/>
                <a:latin typeface="Arial" charset="0"/>
                <a:ea typeface="宋体" pitchFamily="2" charset="-122"/>
                <a:cs typeface="+mn-cs"/>
              </a:rPr>
              <a:t>添加一个时延突变后</a:t>
            </a:r>
            <a:r>
              <a:rPr lang="en-US" altLang="zh-CN" sz="1200" kern="1200" dirty="0" smtClean="0">
                <a:solidFill>
                  <a:schemeClr val="tx1"/>
                </a:solidFill>
                <a:effectLst/>
                <a:latin typeface="Arial" charset="0"/>
                <a:ea typeface="宋体" pitchFamily="2" charset="-122"/>
                <a:cs typeface="+mn-cs"/>
              </a:rPr>
              <a:t>,</a:t>
            </a:r>
            <a:r>
              <a:rPr lang="zh-CN" altLang="en-US" sz="1200" kern="1200" dirty="0" smtClean="0">
                <a:solidFill>
                  <a:schemeClr val="tx1"/>
                </a:solidFill>
                <a:effectLst/>
                <a:latin typeface="Arial" charset="0"/>
                <a:ea typeface="宋体" pitchFamily="2" charset="-122"/>
                <a:cs typeface="+mn-cs"/>
              </a:rPr>
              <a:t> 同步值立即跃变到</a:t>
            </a:r>
            <a:r>
              <a:rPr lang="en-US" altLang="zh-CN" sz="1200" kern="1200" dirty="0" smtClean="0">
                <a:solidFill>
                  <a:schemeClr val="tx1"/>
                </a:solidFill>
                <a:effectLst/>
                <a:latin typeface="Arial" charset="0"/>
                <a:ea typeface="宋体" pitchFamily="2" charset="-122"/>
                <a:cs typeface="+mn-cs"/>
              </a:rPr>
              <a:t>-290ns - 220ns </a:t>
            </a:r>
            <a:r>
              <a:rPr lang="zh-CN" altLang="en-US" sz="1200" kern="1200" dirty="0" smtClean="0">
                <a:solidFill>
                  <a:schemeClr val="tx1"/>
                </a:solidFill>
                <a:effectLst/>
                <a:latin typeface="Arial" charset="0"/>
                <a:ea typeface="宋体" pitchFamily="2" charset="-122"/>
                <a:cs typeface="+mn-cs"/>
              </a:rPr>
              <a:t>之间 </a:t>
            </a:r>
          </a:p>
          <a:p>
            <a:pPr marL="228600" marR="0" indent="-228600" algn="l" defTabSz="914400" rtl="0" eaLnBrk="0" fontAlgn="base" latinLnBrk="0" hangingPunct="0">
              <a:lnSpc>
                <a:spcPct val="100000"/>
              </a:lnSpc>
              <a:spcBef>
                <a:spcPct val="30000"/>
              </a:spcBef>
              <a:spcAft>
                <a:spcPct val="0"/>
              </a:spcAft>
              <a:buClrTx/>
              <a:buSzTx/>
              <a:buFontTx/>
              <a:buAutoNum type="arabicPeriod"/>
              <a:tabLst/>
              <a:defRPr/>
            </a:pPr>
            <a:r>
              <a:rPr lang="zh-CN" altLang="en-US" dirty="0" smtClean="0"/>
              <a:t>采用动态阈值法后，该波动区间在 －</a:t>
            </a:r>
            <a:r>
              <a:rPr lang="en-US" altLang="zh-CN" dirty="0" smtClean="0"/>
              <a:t>200ns</a:t>
            </a:r>
            <a:r>
              <a:rPr lang="zh-CN" altLang="en-US" dirty="0" smtClean="0"/>
              <a:t> － </a:t>
            </a:r>
            <a:r>
              <a:rPr lang="en-US" altLang="zh-CN" dirty="0" smtClean="0"/>
              <a:t>100</a:t>
            </a:r>
            <a:r>
              <a:rPr lang="zh-CN" altLang="en-US" dirty="0" smtClean="0"/>
              <a:t> </a:t>
            </a:r>
            <a:r>
              <a:rPr lang="en-US" altLang="zh-CN" dirty="0" smtClean="0"/>
              <a:t>ns</a:t>
            </a:r>
            <a:r>
              <a:rPr lang="zh-CN" altLang="en-US" dirty="0" smtClean="0"/>
              <a:t> 之间，有了明显的限制</a:t>
            </a:r>
          </a:p>
          <a:p>
            <a:pPr marL="228600" marR="0" indent="-228600" algn="l" defTabSz="914400" rtl="0" eaLnBrk="0" fontAlgn="base" latinLnBrk="0" hangingPunct="0">
              <a:lnSpc>
                <a:spcPct val="100000"/>
              </a:lnSpc>
              <a:spcBef>
                <a:spcPct val="30000"/>
              </a:spcBef>
              <a:spcAft>
                <a:spcPct val="0"/>
              </a:spcAft>
              <a:buClrTx/>
              <a:buSzTx/>
              <a:buFontTx/>
              <a:buAutoNum type="arabicPeriod"/>
              <a:tabLst/>
              <a:defRPr/>
            </a:pPr>
            <a:r>
              <a:rPr lang="zh-CN" altLang="en-US" dirty="0" smtClean="0"/>
              <a:t>减小控制量后，同步系统对于暂时性突变有了更为严格的限制，参考图三</a:t>
            </a:r>
          </a:p>
          <a:p>
            <a:endParaRPr lang="zh-CN" altLang="en-US" dirty="0">
              <a:ea typeface="宋体" charset="0"/>
            </a:endParaRPr>
          </a:p>
        </p:txBody>
      </p:sp>
      <p:sp>
        <p:nvSpPr>
          <p:cNvPr id="32772" name="灯片编号占位符 3"/>
          <p:cNvSpPr>
            <a:spLocks noGrp="1"/>
          </p:cNvSpPr>
          <p:nvPr>
            <p:ph type="sldNum" sz="quarter" idx="5"/>
          </p:nvPr>
        </p:nvSpPr>
        <p:spPr>
          <a:noFill/>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30000"/>
              </a:spcBef>
              <a:defRPr sz="1200">
                <a:solidFill>
                  <a:schemeClr val="tx1"/>
                </a:solidFill>
                <a:latin typeface="Arial" charset="0"/>
                <a:ea typeface="宋体" charset="0"/>
              </a:defRPr>
            </a:lvl1pPr>
            <a:lvl2pPr marL="742950" indent="-285750">
              <a:spcBef>
                <a:spcPct val="30000"/>
              </a:spcBef>
              <a:defRPr sz="1200">
                <a:solidFill>
                  <a:schemeClr val="tx1"/>
                </a:solidFill>
                <a:latin typeface="Arial" charset="0"/>
                <a:ea typeface="宋体" charset="0"/>
              </a:defRPr>
            </a:lvl2pPr>
            <a:lvl3pPr marL="1143000" indent="-228600">
              <a:spcBef>
                <a:spcPct val="30000"/>
              </a:spcBef>
              <a:defRPr sz="1200">
                <a:solidFill>
                  <a:schemeClr val="tx1"/>
                </a:solidFill>
                <a:latin typeface="Arial" charset="0"/>
                <a:ea typeface="宋体" charset="0"/>
              </a:defRPr>
            </a:lvl3pPr>
            <a:lvl4pPr marL="1600200" indent="-228600">
              <a:spcBef>
                <a:spcPct val="30000"/>
              </a:spcBef>
              <a:defRPr sz="1200">
                <a:solidFill>
                  <a:schemeClr val="tx1"/>
                </a:solidFill>
                <a:latin typeface="Arial" charset="0"/>
                <a:ea typeface="宋体" charset="0"/>
              </a:defRPr>
            </a:lvl4pPr>
            <a:lvl5pPr marL="2057400" indent="-228600">
              <a:spcBef>
                <a:spcPct val="30000"/>
              </a:spcBef>
              <a:defRPr sz="1200">
                <a:solidFill>
                  <a:schemeClr val="tx1"/>
                </a:solidFill>
                <a:latin typeface="Arial" charset="0"/>
                <a:ea typeface="宋体" charset="0"/>
              </a:defRPr>
            </a:lvl5pPr>
            <a:lvl6pPr marL="2514600" indent="-228600" eaLnBrk="0" fontAlgn="base" hangingPunct="0">
              <a:spcBef>
                <a:spcPct val="30000"/>
              </a:spcBef>
              <a:spcAft>
                <a:spcPct val="0"/>
              </a:spcAft>
              <a:defRPr sz="1200">
                <a:solidFill>
                  <a:schemeClr val="tx1"/>
                </a:solidFill>
                <a:latin typeface="Arial" charset="0"/>
                <a:ea typeface="宋体" charset="0"/>
              </a:defRPr>
            </a:lvl6pPr>
            <a:lvl7pPr marL="2971800" indent="-228600" eaLnBrk="0" fontAlgn="base" hangingPunct="0">
              <a:spcBef>
                <a:spcPct val="30000"/>
              </a:spcBef>
              <a:spcAft>
                <a:spcPct val="0"/>
              </a:spcAft>
              <a:defRPr sz="1200">
                <a:solidFill>
                  <a:schemeClr val="tx1"/>
                </a:solidFill>
                <a:latin typeface="Arial" charset="0"/>
                <a:ea typeface="宋体" charset="0"/>
              </a:defRPr>
            </a:lvl7pPr>
            <a:lvl8pPr marL="3429000" indent="-228600" eaLnBrk="0" fontAlgn="base" hangingPunct="0">
              <a:spcBef>
                <a:spcPct val="30000"/>
              </a:spcBef>
              <a:spcAft>
                <a:spcPct val="0"/>
              </a:spcAft>
              <a:defRPr sz="1200">
                <a:solidFill>
                  <a:schemeClr val="tx1"/>
                </a:solidFill>
                <a:latin typeface="Arial" charset="0"/>
                <a:ea typeface="宋体" charset="0"/>
              </a:defRPr>
            </a:lvl8pPr>
            <a:lvl9pPr marL="3886200" indent="-228600" eaLnBrk="0" fontAlgn="base" hangingPunct="0">
              <a:spcBef>
                <a:spcPct val="30000"/>
              </a:spcBef>
              <a:spcAft>
                <a:spcPct val="0"/>
              </a:spcAft>
              <a:defRPr sz="1200">
                <a:solidFill>
                  <a:schemeClr val="tx1"/>
                </a:solidFill>
                <a:latin typeface="Arial" charset="0"/>
                <a:ea typeface="宋体" charset="0"/>
              </a:defRPr>
            </a:lvl9pPr>
          </a:lstStyle>
          <a:p>
            <a:pPr>
              <a:spcBef>
                <a:spcPct val="0"/>
              </a:spcBef>
            </a:pPr>
            <a:fld id="{E5E8AB8B-EFD5-1B40-904F-2C7DE94ACBA2}" type="slidenum">
              <a:rPr lang="en-US" altLang="zh-CN"/>
              <a:pPr>
                <a:spcBef>
                  <a:spcPct val="0"/>
                </a:spcBef>
              </a:pPr>
              <a:t>26</a:t>
            </a:fld>
            <a:endParaRPr lang="en-US" altLang="zh-CN"/>
          </a:p>
        </p:txBody>
      </p:sp>
    </p:spTree>
    <p:extLst>
      <p:ext uri="{BB962C8B-B14F-4D97-AF65-F5344CB8AC3E}">
        <p14:creationId xmlns:p14="http://schemas.microsoft.com/office/powerpoint/2010/main" val="10109470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幻灯片图像占位符 1"/>
          <p:cNvSpPr>
            <a:spLocks noGrp="1" noRot="1" noChangeAspect="1" noTextEdit="1"/>
          </p:cNvSpPr>
          <p:nvPr>
            <p:ph type="sldImg"/>
          </p:nvPr>
        </p:nvSpPr>
        <p:spPr>
          <a:ln/>
        </p:spPr>
      </p:sp>
      <p:sp>
        <p:nvSpPr>
          <p:cNvPr id="32771" name="备注占位符 2"/>
          <p:cNvSpPr>
            <a:spLocks noGrp="1"/>
          </p:cNvSpPr>
          <p:nvPr>
            <p:ph type="body" idx="1"/>
          </p:nvPr>
        </p:nvSpPr>
        <p:spPr>
          <a:noFill/>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a:lstStyle/>
          <a:p>
            <a:r>
              <a:rPr lang="en-US" altLang="zh-CN" dirty="0" smtClean="0">
                <a:ea typeface="宋体" charset="0"/>
              </a:rPr>
              <a:t>1.</a:t>
            </a:r>
            <a:r>
              <a:rPr lang="zh-CN" altLang="en-US" dirty="0" smtClean="0">
                <a:ea typeface="宋体" charset="0"/>
              </a:rPr>
              <a:t> 在</a:t>
            </a:r>
            <a:r>
              <a:rPr lang="en-US" altLang="zh-CN" dirty="0" smtClean="0">
                <a:ea typeface="宋体" charset="0"/>
              </a:rPr>
              <a:t>8s</a:t>
            </a:r>
            <a:r>
              <a:rPr lang="zh-CN" altLang="en-US" dirty="0" smtClean="0">
                <a:ea typeface="宋体" charset="0"/>
              </a:rPr>
              <a:t>时加入持久变化量。未采用实时检测时，如图一，持续了将近</a:t>
            </a:r>
            <a:r>
              <a:rPr lang="en-US" altLang="zh-CN" dirty="0" smtClean="0">
                <a:ea typeface="宋体" charset="0"/>
              </a:rPr>
              <a:t>10s</a:t>
            </a:r>
            <a:r>
              <a:rPr lang="zh-CN" altLang="en-US" dirty="0" smtClean="0">
                <a:ea typeface="宋体" charset="0"/>
              </a:rPr>
              <a:t>才开始恢复稳定；</a:t>
            </a:r>
          </a:p>
          <a:p>
            <a:r>
              <a:rPr lang="en-US" altLang="zh-CN" dirty="0" smtClean="0">
                <a:ea typeface="宋体" charset="0"/>
              </a:rPr>
              <a:t>2.</a:t>
            </a:r>
            <a:r>
              <a:rPr lang="zh-CN" altLang="en-US" dirty="0" smtClean="0">
                <a:ea typeface="宋体" charset="0"/>
              </a:rPr>
              <a:t> 采用实时检测算法后，持续</a:t>
            </a:r>
            <a:r>
              <a:rPr lang="en-US" altLang="zh-CN" dirty="0" smtClean="0">
                <a:ea typeface="宋体" charset="0"/>
              </a:rPr>
              <a:t>6s</a:t>
            </a:r>
            <a:r>
              <a:rPr lang="zh-CN" altLang="en-US" dirty="0" smtClean="0">
                <a:ea typeface="宋体" charset="0"/>
              </a:rPr>
              <a:t>左右即恢复正常，而且波动更加小；</a:t>
            </a:r>
          </a:p>
          <a:p>
            <a:r>
              <a:rPr lang="en-US" altLang="zh-CN" dirty="0" smtClean="0">
                <a:ea typeface="宋体" charset="0"/>
              </a:rPr>
              <a:t>3.</a:t>
            </a:r>
            <a:r>
              <a:rPr lang="zh-CN" altLang="en-US" baseline="0" dirty="0" smtClean="0">
                <a:ea typeface="宋体" charset="0"/>
              </a:rPr>
              <a:t> 降低忍耐度</a:t>
            </a:r>
            <a:r>
              <a:rPr lang="en-US" altLang="zh-CN" baseline="0" dirty="0" smtClean="0">
                <a:ea typeface="宋体" charset="0"/>
              </a:rPr>
              <a:t>w</a:t>
            </a:r>
            <a:r>
              <a:rPr lang="zh-CN" altLang="en-US" baseline="0" dirty="0" smtClean="0">
                <a:ea typeface="宋体" charset="0"/>
              </a:rPr>
              <a:t>为</a:t>
            </a:r>
            <a:r>
              <a:rPr lang="en-US" altLang="zh-CN" baseline="0" dirty="0" smtClean="0">
                <a:ea typeface="宋体" charset="0"/>
              </a:rPr>
              <a:t>1.2</a:t>
            </a:r>
            <a:r>
              <a:rPr lang="zh-CN" altLang="en-US" baseline="0" dirty="0" smtClean="0">
                <a:ea typeface="宋体" charset="0"/>
              </a:rPr>
              <a:t>后，可以看出系统很快就检测出了持久性变化，也就是说可以更早发现持久性变化并进行校正。</a:t>
            </a:r>
            <a:endParaRPr lang="zh-CN" altLang="en-US" dirty="0">
              <a:ea typeface="宋体" charset="0"/>
            </a:endParaRPr>
          </a:p>
        </p:txBody>
      </p:sp>
      <p:sp>
        <p:nvSpPr>
          <p:cNvPr id="32772" name="灯片编号占位符 3"/>
          <p:cNvSpPr>
            <a:spLocks noGrp="1"/>
          </p:cNvSpPr>
          <p:nvPr>
            <p:ph type="sldNum" sz="quarter" idx="5"/>
          </p:nvPr>
        </p:nvSpPr>
        <p:spPr>
          <a:noFill/>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30000"/>
              </a:spcBef>
              <a:defRPr sz="1200">
                <a:solidFill>
                  <a:schemeClr val="tx1"/>
                </a:solidFill>
                <a:latin typeface="Arial" charset="0"/>
                <a:ea typeface="宋体" charset="0"/>
              </a:defRPr>
            </a:lvl1pPr>
            <a:lvl2pPr marL="742950" indent="-285750">
              <a:spcBef>
                <a:spcPct val="30000"/>
              </a:spcBef>
              <a:defRPr sz="1200">
                <a:solidFill>
                  <a:schemeClr val="tx1"/>
                </a:solidFill>
                <a:latin typeface="Arial" charset="0"/>
                <a:ea typeface="宋体" charset="0"/>
              </a:defRPr>
            </a:lvl2pPr>
            <a:lvl3pPr marL="1143000" indent="-228600">
              <a:spcBef>
                <a:spcPct val="30000"/>
              </a:spcBef>
              <a:defRPr sz="1200">
                <a:solidFill>
                  <a:schemeClr val="tx1"/>
                </a:solidFill>
                <a:latin typeface="Arial" charset="0"/>
                <a:ea typeface="宋体" charset="0"/>
              </a:defRPr>
            </a:lvl3pPr>
            <a:lvl4pPr marL="1600200" indent="-228600">
              <a:spcBef>
                <a:spcPct val="30000"/>
              </a:spcBef>
              <a:defRPr sz="1200">
                <a:solidFill>
                  <a:schemeClr val="tx1"/>
                </a:solidFill>
                <a:latin typeface="Arial" charset="0"/>
                <a:ea typeface="宋体" charset="0"/>
              </a:defRPr>
            </a:lvl4pPr>
            <a:lvl5pPr marL="2057400" indent="-228600">
              <a:spcBef>
                <a:spcPct val="30000"/>
              </a:spcBef>
              <a:defRPr sz="1200">
                <a:solidFill>
                  <a:schemeClr val="tx1"/>
                </a:solidFill>
                <a:latin typeface="Arial" charset="0"/>
                <a:ea typeface="宋体" charset="0"/>
              </a:defRPr>
            </a:lvl5pPr>
            <a:lvl6pPr marL="2514600" indent="-228600" eaLnBrk="0" fontAlgn="base" hangingPunct="0">
              <a:spcBef>
                <a:spcPct val="30000"/>
              </a:spcBef>
              <a:spcAft>
                <a:spcPct val="0"/>
              </a:spcAft>
              <a:defRPr sz="1200">
                <a:solidFill>
                  <a:schemeClr val="tx1"/>
                </a:solidFill>
                <a:latin typeface="Arial" charset="0"/>
                <a:ea typeface="宋体" charset="0"/>
              </a:defRPr>
            </a:lvl6pPr>
            <a:lvl7pPr marL="2971800" indent="-228600" eaLnBrk="0" fontAlgn="base" hangingPunct="0">
              <a:spcBef>
                <a:spcPct val="30000"/>
              </a:spcBef>
              <a:spcAft>
                <a:spcPct val="0"/>
              </a:spcAft>
              <a:defRPr sz="1200">
                <a:solidFill>
                  <a:schemeClr val="tx1"/>
                </a:solidFill>
                <a:latin typeface="Arial" charset="0"/>
                <a:ea typeface="宋体" charset="0"/>
              </a:defRPr>
            </a:lvl7pPr>
            <a:lvl8pPr marL="3429000" indent="-228600" eaLnBrk="0" fontAlgn="base" hangingPunct="0">
              <a:spcBef>
                <a:spcPct val="30000"/>
              </a:spcBef>
              <a:spcAft>
                <a:spcPct val="0"/>
              </a:spcAft>
              <a:defRPr sz="1200">
                <a:solidFill>
                  <a:schemeClr val="tx1"/>
                </a:solidFill>
                <a:latin typeface="Arial" charset="0"/>
                <a:ea typeface="宋体" charset="0"/>
              </a:defRPr>
            </a:lvl8pPr>
            <a:lvl9pPr marL="3886200" indent="-228600" eaLnBrk="0" fontAlgn="base" hangingPunct="0">
              <a:spcBef>
                <a:spcPct val="30000"/>
              </a:spcBef>
              <a:spcAft>
                <a:spcPct val="0"/>
              </a:spcAft>
              <a:defRPr sz="1200">
                <a:solidFill>
                  <a:schemeClr val="tx1"/>
                </a:solidFill>
                <a:latin typeface="Arial" charset="0"/>
                <a:ea typeface="宋体" charset="0"/>
              </a:defRPr>
            </a:lvl9pPr>
          </a:lstStyle>
          <a:p>
            <a:pPr>
              <a:spcBef>
                <a:spcPct val="0"/>
              </a:spcBef>
            </a:pPr>
            <a:fld id="{E5E8AB8B-EFD5-1B40-904F-2C7DE94ACBA2}" type="slidenum">
              <a:rPr lang="en-US" altLang="zh-CN"/>
              <a:pPr>
                <a:spcBef>
                  <a:spcPct val="0"/>
                </a:spcBef>
              </a:pPr>
              <a:t>27</a:t>
            </a:fld>
            <a:endParaRPr lang="en-US" altLang="zh-CN"/>
          </a:p>
        </p:txBody>
      </p:sp>
    </p:spTree>
    <p:extLst>
      <p:ext uri="{BB962C8B-B14F-4D97-AF65-F5344CB8AC3E}">
        <p14:creationId xmlns:p14="http://schemas.microsoft.com/office/powerpoint/2010/main" val="208376101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幻灯片图像占位符 1"/>
          <p:cNvSpPr>
            <a:spLocks noGrp="1" noRot="1" noChangeAspect="1" noTextEdit="1"/>
          </p:cNvSpPr>
          <p:nvPr>
            <p:ph type="sldImg"/>
          </p:nvPr>
        </p:nvSpPr>
        <p:spPr>
          <a:ln/>
        </p:spPr>
      </p:sp>
      <p:sp>
        <p:nvSpPr>
          <p:cNvPr id="32771" name="备注占位符 2"/>
          <p:cNvSpPr>
            <a:spLocks noGrp="1"/>
          </p:cNvSpPr>
          <p:nvPr>
            <p:ph type="body" idx="1"/>
          </p:nvPr>
        </p:nvSpPr>
        <p:spPr>
          <a:noFill/>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a:lstStyle/>
          <a:p>
            <a:endParaRPr lang="zh-CN" altLang="en-US">
              <a:ea typeface="宋体" charset="0"/>
            </a:endParaRPr>
          </a:p>
        </p:txBody>
      </p:sp>
      <p:sp>
        <p:nvSpPr>
          <p:cNvPr id="32772" name="灯片编号占位符 3"/>
          <p:cNvSpPr>
            <a:spLocks noGrp="1"/>
          </p:cNvSpPr>
          <p:nvPr>
            <p:ph type="sldNum" sz="quarter" idx="5"/>
          </p:nvPr>
        </p:nvSpPr>
        <p:spPr>
          <a:noFill/>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30000"/>
              </a:spcBef>
              <a:defRPr sz="1200">
                <a:solidFill>
                  <a:schemeClr val="tx1"/>
                </a:solidFill>
                <a:latin typeface="Arial" charset="0"/>
                <a:ea typeface="宋体" charset="0"/>
              </a:defRPr>
            </a:lvl1pPr>
            <a:lvl2pPr marL="742950" indent="-285750">
              <a:spcBef>
                <a:spcPct val="30000"/>
              </a:spcBef>
              <a:defRPr sz="1200">
                <a:solidFill>
                  <a:schemeClr val="tx1"/>
                </a:solidFill>
                <a:latin typeface="Arial" charset="0"/>
                <a:ea typeface="宋体" charset="0"/>
              </a:defRPr>
            </a:lvl2pPr>
            <a:lvl3pPr marL="1143000" indent="-228600">
              <a:spcBef>
                <a:spcPct val="30000"/>
              </a:spcBef>
              <a:defRPr sz="1200">
                <a:solidFill>
                  <a:schemeClr val="tx1"/>
                </a:solidFill>
                <a:latin typeface="Arial" charset="0"/>
                <a:ea typeface="宋体" charset="0"/>
              </a:defRPr>
            </a:lvl3pPr>
            <a:lvl4pPr marL="1600200" indent="-228600">
              <a:spcBef>
                <a:spcPct val="30000"/>
              </a:spcBef>
              <a:defRPr sz="1200">
                <a:solidFill>
                  <a:schemeClr val="tx1"/>
                </a:solidFill>
                <a:latin typeface="Arial" charset="0"/>
                <a:ea typeface="宋体" charset="0"/>
              </a:defRPr>
            </a:lvl4pPr>
            <a:lvl5pPr marL="2057400" indent="-228600">
              <a:spcBef>
                <a:spcPct val="30000"/>
              </a:spcBef>
              <a:defRPr sz="1200">
                <a:solidFill>
                  <a:schemeClr val="tx1"/>
                </a:solidFill>
                <a:latin typeface="Arial" charset="0"/>
                <a:ea typeface="宋体" charset="0"/>
              </a:defRPr>
            </a:lvl5pPr>
            <a:lvl6pPr marL="2514600" indent="-228600" eaLnBrk="0" fontAlgn="base" hangingPunct="0">
              <a:spcBef>
                <a:spcPct val="30000"/>
              </a:spcBef>
              <a:spcAft>
                <a:spcPct val="0"/>
              </a:spcAft>
              <a:defRPr sz="1200">
                <a:solidFill>
                  <a:schemeClr val="tx1"/>
                </a:solidFill>
                <a:latin typeface="Arial" charset="0"/>
                <a:ea typeface="宋体" charset="0"/>
              </a:defRPr>
            </a:lvl6pPr>
            <a:lvl7pPr marL="2971800" indent="-228600" eaLnBrk="0" fontAlgn="base" hangingPunct="0">
              <a:spcBef>
                <a:spcPct val="30000"/>
              </a:spcBef>
              <a:spcAft>
                <a:spcPct val="0"/>
              </a:spcAft>
              <a:defRPr sz="1200">
                <a:solidFill>
                  <a:schemeClr val="tx1"/>
                </a:solidFill>
                <a:latin typeface="Arial" charset="0"/>
                <a:ea typeface="宋体" charset="0"/>
              </a:defRPr>
            </a:lvl7pPr>
            <a:lvl8pPr marL="3429000" indent="-228600" eaLnBrk="0" fontAlgn="base" hangingPunct="0">
              <a:spcBef>
                <a:spcPct val="30000"/>
              </a:spcBef>
              <a:spcAft>
                <a:spcPct val="0"/>
              </a:spcAft>
              <a:defRPr sz="1200">
                <a:solidFill>
                  <a:schemeClr val="tx1"/>
                </a:solidFill>
                <a:latin typeface="Arial" charset="0"/>
                <a:ea typeface="宋体" charset="0"/>
              </a:defRPr>
            </a:lvl8pPr>
            <a:lvl9pPr marL="3886200" indent="-228600" eaLnBrk="0" fontAlgn="base" hangingPunct="0">
              <a:spcBef>
                <a:spcPct val="30000"/>
              </a:spcBef>
              <a:spcAft>
                <a:spcPct val="0"/>
              </a:spcAft>
              <a:defRPr sz="1200">
                <a:solidFill>
                  <a:schemeClr val="tx1"/>
                </a:solidFill>
                <a:latin typeface="Arial" charset="0"/>
                <a:ea typeface="宋体" charset="0"/>
              </a:defRPr>
            </a:lvl9pPr>
          </a:lstStyle>
          <a:p>
            <a:pPr>
              <a:spcBef>
                <a:spcPct val="0"/>
              </a:spcBef>
            </a:pPr>
            <a:fld id="{E5E8AB8B-EFD5-1B40-904F-2C7DE94ACBA2}" type="slidenum">
              <a:rPr lang="en-US" altLang="zh-CN"/>
              <a:pPr>
                <a:spcBef>
                  <a:spcPct val="0"/>
                </a:spcBef>
              </a:pPr>
              <a:t>28</a:t>
            </a:fld>
            <a:endParaRPr lang="en-US" altLang="zh-CN"/>
          </a:p>
        </p:txBody>
      </p:sp>
    </p:spTree>
    <p:extLst>
      <p:ext uri="{BB962C8B-B14F-4D97-AF65-F5344CB8AC3E}">
        <p14:creationId xmlns:p14="http://schemas.microsoft.com/office/powerpoint/2010/main" val="78613825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幻灯片图像占位符 1"/>
          <p:cNvSpPr>
            <a:spLocks noGrp="1" noRot="1" noChangeAspect="1" noTextEdit="1"/>
          </p:cNvSpPr>
          <p:nvPr>
            <p:ph type="sldImg"/>
          </p:nvPr>
        </p:nvSpPr>
        <p:spPr>
          <a:ln/>
        </p:spPr>
      </p:sp>
      <p:sp>
        <p:nvSpPr>
          <p:cNvPr id="32771" name="备注占位符 2"/>
          <p:cNvSpPr>
            <a:spLocks noGrp="1"/>
          </p:cNvSpPr>
          <p:nvPr>
            <p:ph type="body" idx="1"/>
          </p:nvPr>
        </p:nvSpPr>
        <p:spPr>
          <a:noFill/>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a:lstStyle/>
          <a:p>
            <a:endParaRPr lang="zh-CN" altLang="en-US">
              <a:ea typeface="宋体" charset="0"/>
            </a:endParaRPr>
          </a:p>
        </p:txBody>
      </p:sp>
      <p:sp>
        <p:nvSpPr>
          <p:cNvPr id="32772" name="灯片编号占位符 3"/>
          <p:cNvSpPr>
            <a:spLocks noGrp="1"/>
          </p:cNvSpPr>
          <p:nvPr>
            <p:ph type="sldNum" sz="quarter" idx="5"/>
          </p:nvPr>
        </p:nvSpPr>
        <p:spPr>
          <a:noFill/>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30000"/>
              </a:spcBef>
              <a:defRPr sz="1200">
                <a:solidFill>
                  <a:schemeClr val="tx1"/>
                </a:solidFill>
                <a:latin typeface="Arial" charset="0"/>
                <a:ea typeface="宋体" charset="0"/>
              </a:defRPr>
            </a:lvl1pPr>
            <a:lvl2pPr marL="742950" indent="-285750">
              <a:spcBef>
                <a:spcPct val="30000"/>
              </a:spcBef>
              <a:defRPr sz="1200">
                <a:solidFill>
                  <a:schemeClr val="tx1"/>
                </a:solidFill>
                <a:latin typeface="Arial" charset="0"/>
                <a:ea typeface="宋体" charset="0"/>
              </a:defRPr>
            </a:lvl2pPr>
            <a:lvl3pPr marL="1143000" indent="-228600">
              <a:spcBef>
                <a:spcPct val="30000"/>
              </a:spcBef>
              <a:defRPr sz="1200">
                <a:solidFill>
                  <a:schemeClr val="tx1"/>
                </a:solidFill>
                <a:latin typeface="Arial" charset="0"/>
                <a:ea typeface="宋体" charset="0"/>
              </a:defRPr>
            </a:lvl3pPr>
            <a:lvl4pPr marL="1600200" indent="-228600">
              <a:spcBef>
                <a:spcPct val="30000"/>
              </a:spcBef>
              <a:defRPr sz="1200">
                <a:solidFill>
                  <a:schemeClr val="tx1"/>
                </a:solidFill>
                <a:latin typeface="Arial" charset="0"/>
                <a:ea typeface="宋体" charset="0"/>
              </a:defRPr>
            </a:lvl4pPr>
            <a:lvl5pPr marL="2057400" indent="-228600">
              <a:spcBef>
                <a:spcPct val="30000"/>
              </a:spcBef>
              <a:defRPr sz="1200">
                <a:solidFill>
                  <a:schemeClr val="tx1"/>
                </a:solidFill>
                <a:latin typeface="Arial" charset="0"/>
                <a:ea typeface="宋体" charset="0"/>
              </a:defRPr>
            </a:lvl5pPr>
            <a:lvl6pPr marL="2514600" indent="-228600" eaLnBrk="0" fontAlgn="base" hangingPunct="0">
              <a:spcBef>
                <a:spcPct val="30000"/>
              </a:spcBef>
              <a:spcAft>
                <a:spcPct val="0"/>
              </a:spcAft>
              <a:defRPr sz="1200">
                <a:solidFill>
                  <a:schemeClr val="tx1"/>
                </a:solidFill>
                <a:latin typeface="Arial" charset="0"/>
                <a:ea typeface="宋体" charset="0"/>
              </a:defRPr>
            </a:lvl6pPr>
            <a:lvl7pPr marL="2971800" indent="-228600" eaLnBrk="0" fontAlgn="base" hangingPunct="0">
              <a:spcBef>
                <a:spcPct val="30000"/>
              </a:spcBef>
              <a:spcAft>
                <a:spcPct val="0"/>
              </a:spcAft>
              <a:defRPr sz="1200">
                <a:solidFill>
                  <a:schemeClr val="tx1"/>
                </a:solidFill>
                <a:latin typeface="Arial" charset="0"/>
                <a:ea typeface="宋体" charset="0"/>
              </a:defRPr>
            </a:lvl7pPr>
            <a:lvl8pPr marL="3429000" indent="-228600" eaLnBrk="0" fontAlgn="base" hangingPunct="0">
              <a:spcBef>
                <a:spcPct val="30000"/>
              </a:spcBef>
              <a:spcAft>
                <a:spcPct val="0"/>
              </a:spcAft>
              <a:defRPr sz="1200">
                <a:solidFill>
                  <a:schemeClr val="tx1"/>
                </a:solidFill>
                <a:latin typeface="Arial" charset="0"/>
                <a:ea typeface="宋体" charset="0"/>
              </a:defRPr>
            </a:lvl8pPr>
            <a:lvl9pPr marL="3886200" indent="-228600" eaLnBrk="0" fontAlgn="base" hangingPunct="0">
              <a:spcBef>
                <a:spcPct val="30000"/>
              </a:spcBef>
              <a:spcAft>
                <a:spcPct val="0"/>
              </a:spcAft>
              <a:defRPr sz="1200">
                <a:solidFill>
                  <a:schemeClr val="tx1"/>
                </a:solidFill>
                <a:latin typeface="Arial" charset="0"/>
                <a:ea typeface="宋体" charset="0"/>
              </a:defRPr>
            </a:lvl9pPr>
          </a:lstStyle>
          <a:p>
            <a:pPr>
              <a:spcBef>
                <a:spcPct val="0"/>
              </a:spcBef>
            </a:pPr>
            <a:fld id="{E5E8AB8B-EFD5-1B40-904F-2C7DE94ACBA2}" type="slidenum">
              <a:rPr lang="en-US" altLang="zh-CN"/>
              <a:pPr>
                <a:spcBef>
                  <a:spcPct val="0"/>
                </a:spcBef>
              </a:pPr>
              <a:t>30</a:t>
            </a:fld>
            <a:endParaRPr lang="en-US" altLang="zh-CN"/>
          </a:p>
        </p:txBody>
      </p:sp>
    </p:spTree>
    <p:extLst>
      <p:ext uri="{BB962C8B-B14F-4D97-AF65-F5344CB8AC3E}">
        <p14:creationId xmlns:p14="http://schemas.microsoft.com/office/powerpoint/2010/main" val="15574391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幻灯片图像占位符 1"/>
          <p:cNvSpPr>
            <a:spLocks noGrp="1" noRot="1" noChangeAspect="1" noTextEdit="1"/>
          </p:cNvSpPr>
          <p:nvPr>
            <p:ph type="sldImg"/>
          </p:nvPr>
        </p:nvSpPr>
        <p:spPr>
          <a:ln/>
        </p:spPr>
      </p:sp>
      <p:sp>
        <p:nvSpPr>
          <p:cNvPr id="10243" name="备注占位符 2"/>
          <p:cNvSpPr>
            <a:spLocks noGrp="1"/>
          </p:cNvSpPr>
          <p:nvPr>
            <p:ph type="body" idx="1"/>
          </p:nvPr>
        </p:nvSpPr>
        <p:spPr>
          <a:noFill/>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a:lstStyle/>
          <a:p>
            <a:endParaRPr lang="zh-CN" altLang="en-US">
              <a:ea typeface="宋体" charset="0"/>
            </a:endParaRPr>
          </a:p>
        </p:txBody>
      </p:sp>
      <p:sp>
        <p:nvSpPr>
          <p:cNvPr id="10244" name="灯片编号占位符 3"/>
          <p:cNvSpPr>
            <a:spLocks noGrp="1"/>
          </p:cNvSpPr>
          <p:nvPr>
            <p:ph type="sldNum" sz="quarter" idx="5"/>
          </p:nvPr>
        </p:nvSpPr>
        <p:spPr>
          <a:noFill/>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30000"/>
              </a:spcBef>
              <a:defRPr sz="1200">
                <a:solidFill>
                  <a:schemeClr val="tx1"/>
                </a:solidFill>
                <a:latin typeface="Arial" charset="0"/>
                <a:ea typeface="宋体" charset="0"/>
              </a:defRPr>
            </a:lvl1pPr>
            <a:lvl2pPr marL="742950" indent="-285750">
              <a:spcBef>
                <a:spcPct val="30000"/>
              </a:spcBef>
              <a:defRPr sz="1200">
                <a:solidFill>
                  <a:schemeClr val="tx1"/>
                </a:solidFill>
                <a:latin typeface="Arial" charset="0"/>
                <a:ea typeface="宋体" charset="0"/>
              </a:defRPr>
            </a:lvl2pPr>
            <a:lvl3pPr marL="1143000" indent="-228600">
              <a:spcBef>
                <a:spcPct val="30000"/>
              </a:spcBef>
              <a:defRPr sz="1200">
                <a:solidFill>
                  <a:schemeClr val="tx1"/>
                </a:solidFill>
                <a:latin typeface="Arial" charset="0"/>
                <a:ea typeface="宋体" charset="0"/>
              </a:defRPr>
            </a:lvl3pPr>
            <a:lvl4pPr marL="1600200" indent="-228600">
              <a:spcBef>
                <a:spcPct val="30000"/>
              </a:spcBef>
              <a:defRPr sz="1200">
                <a:solidFill>
                  <a:schemeClr val="tx1"/>
                </a:solidFill>
                <a:latin typeface="Arial" charset="0"/>
                <a:ea typeface="宋体" charset="0"/>
              </a:defRPr>
            </a:lvl4pPr>
            <a:lvl5pPr marL="2057400" indent="-228600">
              <a:spcBef>
                <a:spcPct val="30000"/>
              </a:spcBef>
              <a:defRPr sz="1200">
                <a:solidFill>
                  <a:schemeClr val="tx1"/>
                </a:solidFill>
                <a:latin typeface="Arial" charset="0"/>
                <a:ea typeface="宋体" charset="0"/>
              </a:defRPr>
            </a:lvl5pPr>
            <a:lvl6pPr marL="2514600" indent="-228600" eaLnBrk="0" fontAlgn="base" hangingPunct="0">
              <a:spcBef>
                <a:spcPct val="30000"/>
              </a:spcBef>
              <a:spcAft>
                <a:spcPct val="0"/>
              </a:spcAft>
              <a:defRPr sz="1200">
                <a:solidFill>
                  <a:schemeClr val="tx1"/>
                </a:solidFill>
                <a:latin typeface="Arial" charset="0"/>
                <a:ea typeface="宋体" charset="0"/>
              </a:defRPr>
            </a:lvl6pPr>
            <a:lvl7pPr marL="2971800" indent="-228600" eaLnBrk="0" fontAlgn="base" hangingPunct="0">
              <a:spcBef>
                <a:spcPct val="30000"/>
              </a:spcBef>
              <a:spcAft>
                <a:spcPct val="0"/>
              </a:spcAft>
              <a:defRPr sz="1200">
                <a:solidFill>
                  <a:schemeClr val="tx1"/>
                </a:solidFill>
                <a:latin typeface="Arial" charset="0"/>
                <a:ea typeface="宋体" charset="0"/>
              </a:defRPr>
            </a:lvl7pPr>
            <a:lvl8pPr marL="3429000" indent="-228600" eaLnBrk="0" fontAlgn="base" hangingPunct="0">
              <a:spcBef>
                <a:spcPct val="30000"/>
              </a:spcBef>
              <a:spcAft>
                <a:spcPct val="0"/>
              </a:spcAft>
              <a:defRPr sz="1200">
                <a:solidFill>
                  <a:schemeClr val="tx1"/>
                </a:solidFill>
                <a:latin typeface="Arial" charset="0"/>
                <a:ea typeface="宋体" charset="0"/>
              </a:defRPr>
            </a:lvl8pPr>
            <a:lvl9pPr marL="3886200" indent="-228600" eaLnBrk="0" fontAlgn="base" hangingPunct="0">
              <a:spcBef>
                <a:spcPct val="30000"/>
              </a:spcBef>
              <a:spcAft>
                <a:spcPct val="0"/>
              </a:spcAft>
              <a:defRPr sz="1200">
                <a:solidFill>
                  <a:schemeClr val="tx1"/>
                </a:solidFill>
                <a:latin typeface="Arial" charset="0"/>
                <a:ea typeface="宋体" charset="0"/>
              </a:defRPr>
            </a:lvl9pPr>
          </a:lstStyle>
          <a:p>
            <a:pPr>
              <a:spcBef>
                <a:spcPct val="0"/>
              </a:spcBef>
            </a:pPr>
            <a:fld id="{A0DC0A93-4BA7-C540-8DCE-2D029EC918EC}" type="slidenum">
              <a:rPr lang="en-US" altLang="zh-CN"/>
              <a:pPr>
                <a:spcBef>
                  <a:spcPct val="0"/>
                </a:spcBef>
              </a:pPr>
              <a:t>4</a:t>
            </a:fld>
            <a:endParaRPr lang="en-US" altLang="zh-CN"/>
          </a:p>
        </p:txBody>
      </p:sp>
    </p:spTree>
    <p:extLst>
      <p:ext uri="{BB962C8B-B14F-4D97-AF65-F5344CB8AC3E}">
        <p14:creationId xmlns:p14="http://schemas.microsoft.com/office/powerpoint/2010/main" val="17639452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幻灯片图像占位符 1"/>
          <p:cNvSpPr>
            <a:spLocks noGrp="1" noRot="1" noChangeAspect="1" noTextEdit="1"/>
          </p:cNvSpPr>
          <p:nvPr>
            <p:ph type="sldImg"/>
          </p:nvPr>
        </p:nvSpPr>
        <p:spPr>
          <a:ln/>
        </p:spPr>
      </p:sp>
      <p:sp>
        <p:nvSpPr>
          <p:cNvPr id="12291" name="备注占位符 2"/>
          <p:cNvSpPr>
            <a:spLocks noGrp="1"/>
          </p:cNvSpPr>
          <p:nvPr>
            <p:ph type="body" idx="1"/>
          </p:nvPr>
        </p:nvSpPr>
        <p:spPr>
          <a:noFill/>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r>
              <a:rPr lang="zh-CN" altLang="en-US" dirty="0">
                <a:ea typeface="宋体" charset="0"/>
              </a:rPr>
              <a:t>首先，</a:t>
            </a:r>
            <a:r>
              <a:rPr lang="en-US" altLang="zh-CN" dirty="0" err="1">
                <a:ea typeface="宋体" charset="0"/>
              </a:rPr>
              <a:t>ptp</a:t>
            </a:r>
            <a:r>
              <a:rPr lang="zh-CN" altLang="en-US" dirty="0">
                <a:ea typeface="宋体" charset="0"/>
              </a:rPr>
              <a:t>在应用中主要存在下面几点问题。</a:t>
            </a:r>
            <a:endParaRPr lang="en-US" altLang="zh-CN" dirty="0">
              <a:ea typeface="宋体" charset="0"/>
            </a:endParaRPr>
          </a:p>
          <a:p>
            <a:r>
              <a:rPr lang="zh-CN" altLang="en-US" dirty="0">
                <a:ea typeface="宋体" charset="0"/>
              </a:rPr>
              <a:t>针对这些问题，当前已经有一些研究。对于时间戳精确度，可以采用硬件时间戳从而减小协议栈时间，因此本文不会从这点进行研究；对于链路不对称，</a:t>
            </a:r>
            <a:r>
              <a:rPr lang="en-US" altLang="zh-CN" dirty="0" err="1">
                <a:ea typeface="宋体" charset="0"/>
              </a:rPr>
              <a:t>ptp</a:t>
            </a:r>
            <a:r>
              <a:rPr lang="zh-CN" altLang="en-US" dirty="0">
                <a:ea typeface="宋体" charset="0"/>
              </a:rPr>
              <a:t>第二版中提出透明时钟，但是</a:t>
            </a:r>
            <a:r>
              <a:rPr lang="en-US" altLang="zh-CN" dirty="0">
                <a:ea typeface="宋体" charset="0"/>
              </a:rPr>
              <a:t>2008</a:t>
            </a:r>
            <a:r>
              <a:rPr lang="zh-CN" altLang="en-US" dirty="0">
                <a:ea typeface="宋体" charset="0"/>
              </a:rPr>
              <a:t>年才提出，不能覆盖全部工业应用；自适应滤波算法可以较好处理时延，但无法检测网络拓扑结构的变化；也有通过监控网络报文来观测其概率分布，但是真实工业环境下的报文流量很难用单独的概率来定义；对于从时钟控制一般采用传统的</a:t>
            </a:r>
            <a:r>
              <a:rPr lang="en-US" altLang="zh-CN" dirty="0">
                <a:ea typeface="宋体" charset="0"/>
              </a:rPr>
              <a:t>pi</a:t>
            </a:r>
            <a:r>
              <a:rPr lang="zh-CN" altLang="en-US" dirty="0">
                <a:ea typeface="宋体" charset="0"/>
              </a:rPr>
              <a:t>控制器，不过网络中暂时性时延突变仍然会有较大的波动，导致从时钟不够稳定。</a:t>
            </a:r>
          </a:p>
        </p:txBody>
      </p:sp>
      <p:sp>
        <p:nvSpPr>
          <p:cNvPr id="12292" name="灯片编号占位符 3"/>
          <p:cNvSpPr>
            <a:spLocks noGrp="1"/>
          </p:cNvSpPr>
          <p:nvPr>
            <p:ph type="sldNum" sz="quarter" idx="5"/>
          </p:nvPr>
        </p:nvSpPr>
        <p:spPr>
          <a:noFill/>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30000"/>
              </a:spcBef>
              <a:defRPr sz="1200">
                <a:solidFill>
                  <a:schemeClr val="tx1"/>
                </a:solidFill>
                <a:latin typeface="Arial" charset="0"/>
                <a:ea typeface="宋体" charset="0"/>
              </a:defRPr>
            </a:lvl1pPr>
            <a:lvl2pPr marL="742950" indent="-285750">
              <a:spcBef>
                <a:spcPct val="30000"/>
              </a:spcBef>
              <a:defRPr sz="1200">
                <a:solidFill>
                  <a:schemeClr val="tx1"/>
                </a:solidFill>
                <a:latin typeface="Arial" charset="0"/>
                <a:ea typeface="宋体" charset="0"/>
              </a:defRPr>
            </a:lvl2pPr>
            <a:lvl3pPr marL="1143000" indent="-228600">
              <a:spcBef>
                <a:spcPct val="30000"/>
              </a:spcBef>
              <a:defRPr sz="1200">
                <a:solidFill>
                  <a:schemeClr val="tx1"/>
                </a:solidFill>
                <a:latin typeface="Arial" charset="0"/>
                <a:ea typeface="宋体" charset="0"/>
              </a:defRPr>
            </a:lvl3pPr>
            <a:lvl4pPr marL="1600200" indent="-228600">
              <a:spcBef>
                <a:spcPct val="30000"/>
              </a:spcBef>
              <a:defRPr sz="1200">
                <a:solidFill>
                  <a:schemeClr val="tx1"/>
                </a:solidFill>
                <a:latin typeface="Arial" charset="0"/>
                <a:ea typeface="宋体" charset="0"/>
              </a:defRPr>
            </a:lvl4pPr>
            <a:lvl5pPr marL="2057400" indent="-228600">
              <a:spcBef>
                <a:spcPct val="30000"/>
              </a:spcBef>
              <a:defRPr sz="1200">
                <a:solidFill>
                  <a:schemeClr val="tx1"/>
                </a:solidFill>
                <a:latin typeface="Arial" charset="0"/>
                <a:ea typeface="宋体" charset="0"/>
              </a:defRPr>
            </a:lvl5pPr>
            <a:lvl6pPr marL="2514600" indent="-228600" eaLnBrk="0" fontAlgn="base" hangingPunct="0">
              <a:spcBef>
                <a:spcPct val="30000"/>
              </a:spcBef>
              <a:spcAft>
                <a:spcPct val="0"/>
              </a:spcAft>
              <a:defRPr sz="1200">
                <a:solidFill>
                  <a:schemeClr val="tx1"/>
                </a:solidFill>
                <a:latin typeface="Arial" charset="0"/>
                <a:ea typeface="宋体" charset="0"/>
              </a:defRPr>
            </a:lvl6pPr>
            <a:lvl7pPr marL="2971800" indent="-228600" eaLnBrk="0" fontAlgn="base" hangingPunct="0">
              <a:spcBef>
                <a:spcPct val="30000"/>
              </a:spcBef>
              <a:spcAft>
                <a:spcPct val="0"/>
              </a:spcAft>
              <a:defRPr sz="1200">
                <a:solidFill>
                  <a:schemeClr val="tx1"/>
                </a:solidFill>
                <a:latin typeface="Arial" charset="0"/>
                <a:ea typeface="宋体" charset="0"/>
              </a:defRPr>
            </a:lvl7pPr>
            <a:lvl8pPr marL="3429000" indent="-228600" eaLnBrk="0" fontAlgn="base" hangingPunct="0">
              <a:spcBef>
                <a:spcPct val="30000"/>
              </a:spcBef>
              <a:spcAft>
                <a:spcPct val="0"/>
              </a:spcAft>
              <a:defRPr sz="1200">
                <a:solidFill>
                  <a:schemeClr val="tx1"/>
                </a:solidFill>
                <a:latin typeface="Arial" charset="0"/>
                <a:ea typeface="宋体" charset="0"/>
              </a:defRPr>
            </a:lvl8pPr>
            <a:lvl9pPr marL="3886200" indent="-228600" eaLnBrk="0" fontAlgn="base" hangingPunct="0">
              <a:spcBef>
                <a:spcPct val="30000"/>
              </a:spcBef>
              <a:spcAft>
                <a:spcPct val="0"/>
              </a:spcAft>
              <a:defRPr sz="1200">
                <a:solidFill>
                  <a:schemeClr val="tx1"/>
                </a:solidFill>
                <a:latin typeface="Arial" charset="0"/>
                <a:ea typeface="宋体" charset="0"/>
              </a:defRPr>
            </a:lvl9pPr>
          </a:lstStyle>
          <a:p>
            <a:pPr>
              <a:spcBef>
                <a:spcPct val="0"/>
              </a:spcBef>
            </a:pPr>
            <a:fld id="{D2544E70-155E-4149-BB4A-026598708A9B}" type="slidenum">
              <a:rPr lang="en-US" altLang="zh-CN"/>
              <a:pPr>
                <a:spcBef>
                  <a:spcPct val="0"/>
                </a:spcBef>
              </a:pPr>
              <a:t>5</a:t>
            </a:fld>
            <a:endParaRPr lang="en-US" altLang="zh-CN"/>
          </a:p>
        </p:txBody>
      </p:sp>
    </p:spTree>
    <p:extLst>
      <p:ext uri="{BB962C8B-B14F-4D97-AF65-F5344CB8AC3E}">
        <p14:creationId xmlns:p14="http://schemas.microsoft.com/office/powerpoint/2010/main" val="7782174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幻灯片图像占位符 1"/>
          <p:cNvSpPr>
            <a:spLocks noGrp="1" noRot="1" noChangeAspect="1" noTextEdit="1"/>
          </p:cNvSpPr>
          <p:nvPr>
            <p:ph type="sldImg"/>
          </p:nvPr>
        </p:nvSpPr>
        <p:spPr>
          <a:ln/>
        </p:spPr>
      </p:sp>
      <p:sp>
        <p:nvSpPr>
          <p:cNvPr id="14339" name="备注占位符 2"/>
          <p:cNvSpPr>
            <a:spLocks noGrp="1"/>
          </p:cNvSpPr>
          <p:nvPr>
            <p:ph type="body" idx="1"/>
          </p:nvPr>
        </p:nvSpPr>
        <p:spPr>
          <a:noFill/>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228600" indent="-228600">
              <a:buFontTx/>
              <a:buAutoNum type="arabicPeriod"/>
            </a:pPr>
            <a:r>
              <a:rPr lang="zh-CN" altLang="en-US">
                <a:ea typeface="宋体" charset="0"/>
              </a:rPr>
              <a:t>由于传输时延的随机性和不确定性会直接导致链路的不对称性，从而破坏主从时钟的计算精度。因此，本文将把传输时延拆分成三部分：。。。，根据各部分的数学特性，从统计角度进行处理来提高同步精度；</a:t>
            </a:r>
            <a:endParaRPr lang="en-US" altLang="zh-CN">
              <a:ea typeface="宋体" charset="0"/>
            </a:endParaRPr>
          </a:p>
          <a:p>
            <a:pPr marL="228600" indent="-228600">
              <a:buFontTx/>
              <a:buAutoNum type="arabicPeriod"/>
            </a:pPr>
            <a:r>
              <a:rPr lang="zh-CN" altLang="en-US">
                <a:ea typeface="宋体" charset="0"/>
              </a:rPr>
              <a:t>对于从时钟校正，由于链路中存在暂时性时延突变，为了减小这类噪声对从时钟稳定性的破坏，文中将采用多模控制来进行优化；</a:t>
            </a:r>
            <a:endParaRPr lang="en-US" altLang="zh-CN">
              <a:ea typeface="宋体" charset="0"/>
            </a:endParaRPr>
          </a:p>
          <a:p>
            <a:pPr marL="228600" indent="-228600">
              <a:buFontTx/>
              <a:buAutoNum type="arabicPeriod"/>
            </a:pPr>
            <a:r>
              <a:rPr lang="zh-CN" altLang="en-US">
                <a:ea typeface="宋体" charset="0"/>
              </a:rPr>
              <a:t>为了减小从时钟漂移，文中将利用统计样本来计算主从频率偏差并对从时钟频率进行校正；</a:t>
            </a:r>
            <a:endParaRPr lang="en-US" altLang="zh-CN">
              <a:ea typeface="宋体" charset="0"/>
            </a:endParaRPr>
          </a:p>
          <a:p>
            <a:pPr marL="228600" indent="-228600">
              <a:buFontTx/>
              <a:buAutoNum type="arabicPeriod"/>
            </a:pPr>
            <a:r>
              <a:rPr lang="zh-CN" altLang="en-US">
                <a:ea typeface="宋体" charset="0"/>
              </a:rPr>
              <a:t>由于</a:t>
            </a:r>
            <a:r>
              <a:rPr lang="en-US" altLang="zh-CN">
                <a:ea typeface="宋体" charset="0"/>
              </a:rPr>
              <a:t>ptpv2</a:t>
            </a:r>
            <a:r>
              <a:rPr lang="zh-CN" altLang="en-US">
                <a:ea typeface="宋体" charset="0"/>
              </a:rPr>
              <a:t>中提出了透明时钟的概念，为了让统计方法能够应用于这类场合，文中对边界时钟和透明时钟进行分析，并对统计算法进行了调整。</a:t>
            </a:r>
            <a:endParaRPr lang="en-US" altLang="zh-CN">
              <a:ea typeface="宋体" charset="0"/>
            </a:endParaRPr>
          </a:p>
          <a:p>
            <a:pPr marL="228600" indent="-228600">
              <a:buFontTx/>
              <a:buAutoNum type="arabicPeriod"/>
            </a:pPr>
            <a:r>
              <a:rPr lang="zh-CN" altLang="en-US">
                <a:ea typeface="宋体" charset="0"/>
              </a:rPr>
              <a:t>利用</a:t>
            </a:r>
            <a:r>
              <a:rPr lang="en-US" altLang="zh-CN">
                <a:ea typeface="宋体" charset="0"/>
              </a:rPr>
              <a:t>stateflow</a:t>
            </a:r>
            <a:r>
              <a:rPr lang="zh-CN" altLang="en-US">
                <a:ea typeface="宋体" charset="0"/>
              </a:rPr>
              <a:t>搭建的仿真系统对上述算法仿真验证</a:t>
            </a:r>
          </a:p>
        </p:txBody>
      </p:sp>
      <p:sp>
        <p:nvSpPr>
          <p:cNvPr id="14340" name="灯片编号占位符 3"/>
          <p:cNvSpPr>
            <a:spLocks noGrp="1"/>
          </p:cNvSpPr>
          <p:nvPr>
            <p:ph type="sldNum" sz="quarter" idx="5"/>
          </p:nvPr>
        </p:nvSpPr>
        <p:spPr>
          <a:noFill/>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30000"/>
              </a:spcBef>
              <a:defRPr sz="1200">
                <a:solidFill>
                  <a:schemeClr val="tx1"/>
                </a:solidFill>
                <a:latin typeface="Arial" charset="0"/>
                <a:ea typeface="宋体" charset="0"/>
              </a:defRPr>
            </a:lvl1pPr>
            <a:lvl2pPr marL="742950" indent="-285750">
              <a:spcBef>
                <a:spcPct val="30000"/>
              </a:spcBef>
              <a:defRPr sz="1200">
                <a:solidFill>
                  <a:schemeClr val="tx1"/>
                </a:solidFill>
                <a:latin typeface="Arial" charset="0"/>
                <a:ea typeface="宋体" charset="0"/>
              </a:defRPr>
            </a:lvl2pPr>
            <a:lvl3pPr marL="1143000" indent="-228600">
              <a:spcBef>
                <a:spcPct val="30000"/>
              </a:spcBef>
              <a:defRPr sz="1200">
                <a:solidFill>
                  <a:schemeClr val="tx1"/>
                </a:solidFill>
                <a:latin typeface="Arial" charset="0"/>
                <a:ea typeface="宋体" charset="0"/>
              </a:defRPr>
            </a:lvl3pPr>
            <a:lvl4pPr marL="1600200" indent="-228600">
              <a:spcBef>
                <a:spcPct val="30000"/>
              </a:spcBef>
              <a:defRPr sz="1200">
                <a:solidFill>
                  <a:schemeClr val="tx1"/>
                </a:solidFill>
                <a:latin typeface="Arial" charset="0"/>
                <a:ea typeface="宋体" charset="0"/>
              </a:defRPr>
            </a:lvl4pPr>
            <a:lvl5pPr marL="2057400" indent="-228600">
              <a:spcBef>
                <a:spcPct val="30000"/>
              </a:spcBef>
              <a:defRPr sz="1200">
                <a:solidFill>
                  <a:schemeClr val="tx1"/>
                </a:solidFill>
                <a:latin typeface="Arial" charset="0"/>
                <a:ea typeface="宋体" charset="0"/>
              </a:defRPr>
            </a:lvl5pPr>
            <a:lvl6pPr marL="2514600" indent="-228600" eaLnBrk="0" fontAlgn="base" hangingPunct="0">
              <a:spcBef>
                <a:spcPct val="30000"/>
              </a:spcBef>
              <a:spcAft>
                <a:spcPct val="0"/>
              </a:spcAft>
              <a:defRPr sz="1200">
                <a:solidFill>
                  <a:schemeClr val="tx1"/>
                </a:solidFill>
                <a:latin typeface="Arial" charset="0"/>
                <a:ea typeface="宋体" charset="0"/>
              </a:defRPr>
            </a:lvl6pPr>
            <a:lvl7pPr marL="2971800" indent="-228600" eaLnBrk="0" fontAlgn="base" hangingPunct="0">
              <a:spcBef>
                <a:spcPct val="30000"/>
              </a:spcBef>
              <a:spcAft>
                <a:spcPct val="0"/>
              </a:spcAft>
              <a:defRPr sz="1200">
                <a:solidFill>
                  <a:schemeClr val="tx1"/>
                </a:solidFill>
                <a:latin typeface="Arial" charset="0"/>
                <a:ea typeface="宋体" charset="0"/>
              </a:defRPr>
            </a:lvl7pPr>
            <a:lvl8pPr marL="3429000" indent="-228600" eaLnBrk="0" fontAlgn="base" hangingPunct="0">
              <a:spcBef>
                <a:spcPct val="30000"/>
              </a:spcBef>
              <a:spcAft>
                <a:spcPct val="0"/>
              </a:spcAft>
              <a:defRPr sz="1200">
                <a:solidFill>
                  <a:schemeClr val="tx1"/>
                </a:solidFill>
                <a:latin typeface="Arial" charset="0"/>
                <a:ea typeface="宋体" charset="0"/>
              </a:defRPr>
            </a:lvl8pPr>
            <a:lvl9pPr marL="3886200" indent="-228600" eaLnBrk="0" fontAlgn="base" hangingPunct="0">
              <a:spcBef>
                <a:spcPct val="30000"/>
              </a:spcBef>
              <a:spcAft>
                <a:spcPct val="0"/>
              </a:spcAft>
              <a:defRPr sz="1200">
                <a:solidFill>
                  <a:schemeClr val="tx1"/>
                </a:solidFill>
                <a:latin typeface="Arial" charset="0"/>
                <a:ea typeface="宋体" charset="0"/>
              </a:defRPr>
            </a:lvl9pPr>
          </a:lstStyle>
          <a:p>
            <a:pPr>
              <a:spcBef>
                <a:spcPct val="0"/>
              </a:spcBef>
            </a:pPr>
            <a:fld id="{3D2C4F07-6319-6E45-8CB3-34695D3BEC17}" type="slidenum">
              <a:rPr lang="en-US" altLang="zh-CN"/>
              <a:pPr>
                <a:spcBef>
                  <a:spcPct val="0"/>
                </a:spcBef>
              </a:pPr>
              <a:t>6</a:t>
            </a:fld>
            <a:endParaRPr lang="en-US" altLang="zh-CN"/>
          </a:p>
        </p:txBody>
      </p:sp>
    </p:spTree>
    <p:extLst>
      <p:ext uri="{BB962C8B-B14F-4D97-AF65-F5344CB8AC3E}">
        <p14:creationId xmlns:p14="http://schemas.microsoft.com/office/powerpoint/2010/main" val="21124661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幻灯片图像占位符 1"/>
          <p:cNvSpPr>
            <a:spLocks noGrp="1" noRot="1" noChangeAspect="1" noTextEdit="1"/>
          </p:cNvSpPr>
          <p:nvPr>
            <p:ph type="sldImg"/>
          </p:nvPr>
        </p:nvSpPr>
        <p:spPr>
          <a:ln/>
        </p:spPr>
      </p:sp>
      <p:sp>
        <p:nvSpPr>
          <p:cNvPr id="17411" name="备注占位符 2"/>
          <p:cNvSpPr>
            <a:spLocks noGrp="1"/>
          </p:cNvSpPr>
          <p:nvPr>
            <p:ph type="body" idx="1"/>
          </p:nvPr>
        </p:nvSpPr>
        <p:spPr>
          <a:noFill/>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a:lstStyle/>
          <a:p>
            <a:endParaRPr lang="zh-CN" altLang="en-US">
              <a:ea typeface="宋体" charset="0"/>
            </a:endParaRPr>
          </a:p>
        </p:txBody>
      </p:sp>
      <p:sp>
        <p:nvSpPr>
          <p:cNvPr id="17412" name="灯片编号占位符 3"/>
          <p:cNvSpPr>
            <a:spLocks noGrp="1"/>
          </p:cNvSpPr>
          <p:nvPr>
            <p:ph type="sldNum" sz="quarter" idx="5"/>
          </p:nvPr>
        </p:nvSpPr>
        <p:spPr>
          <a:noFill/>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30000"/>
              </a:spcBef>
              <a:defRPr sz="1200">
                <a:solidFill>
                  <a:schemeClr val="tx1"/>
                </a:solidFill>
                <a:latin typeface="Arial" charset="0"/>
                <a:ea typeface="宋体" charset="0"/>
              </a:defRPr>
            </a:lvl1pPr>
            <a:lvl2pPr marL="742950" indent="-285750">
              <a:spcBef>
                <a:spcPct val="30000"/>
              </a:spcBef>
              <a:defRPr sz="1200">
                <a:solidFill>
                  <a:schemeClr val="tx1"/>
                </a:solidFill>
                <a:latin typeface="Arial" charset="0"/>
                <a:ea typeface="宋体" charset="0"/>
              </a:defRPr>
            </a:lvl2pPr>
            <a:lvl3pPr marL="1143000" indent="-228600">
              <a:spcBef>
                <a:spcPct val="30000"/>
              </a:spcBef>
              <a:defRPr sz="1200">
                <a:solidFill>
                  <a:schemeClr val="tx1"/>
                </a:solidFill>
                <a:latin typeface="Arial" charset="0"/>
                <a:ea typeface="宋体" charset="0"/>
              </a:defRPr>
            </a:lvl3pPr>
            <a:lvl4pPr marL="1600200" indent="-228600">
              <a:spcBef>
                <a:spcPct val="30000"/>
              </a:spcBef>
              <a:defRPr sz="1200">
                <a:solidFill>
                  <a:schemeClr val="tx1"/>
                </a:solidFill>
                <a:latin typeface="Arial" charset="0"/>
                <a:ea typeface="宋体" charset="0"/>
              </a:defRPr>
            </a:lvl4pPr>
            <a:lvl5pPr marL="2057400" indent="-228600">
              <a:spcBef>
                <a:spcPct val="30000"/>
              </a:spcBef>
              <a:defRPr sz="1200">
                <a:solidFill>
                  <a:schemeClr val="tx1"/>
                </a:solidFill>
                <a:latin typeface="Arial" charset="0"/>
                <a:ea typeface="宋体" charset="0"/>
              </a:defRPr>
            </a:lvl5pPr>
            <a:lvl6pPr marL="2514600" indent="-228600" eaLnBrk="0" fontAlgn="base" hangingPunct="0">
              <a:spcBef>
                <a:spcPct val="30000"/>
              </a:spcBef>
              <a:spcAft>
                <a:spcPct val="0"/>
              </a:spcAft>
              <a:defRPr sz="1200">
                <a:solidFill>
                  <a:schemeClr val="tx1"/>
                </a:solidFill>
                <a:latin typeface="Arial" charset="0"/>
                <a:ea typeface="宋体" charset="0"/>
              </a:defRPr>
            </a:lvl6pPr>
            <a:lvl7pPr marL="2971800" indent="-228600" eaLnBrk="0" fontAlgn="base" hangingPunct="0">
              <a:spcBef>
                <a:spcPct val="30000"/>
              </a:spcBef>
              <a:spcAft>
                <a:spcPct val="0"/>
              </a:spcAft>
              <a:defRPr sz="1200">
                <a:solidFill>
                  <a:schemeClr val="tx1"/>
                </a:solidFill>
                <a:latin typeface="Arial" charset="0"/>
                <a:ea typeface="宋体" charset="0"/>
              </a:defRPr>
            </a:lvl7pPr>
            <a:lvl8pPr marL="3429000" indent="-228600" eaLnBrk="0" fontAlgn="base" hangingPunct="0">
              <a:spcBef>
                <a:spcPct val="30000"/>
              </a:spcBef>
              <a:spcAft>
                <a:spcPct val="0"/>
              </a:spcAft>
              <a:defRPr sz="1200">
                <a:solidFill>
                  <a:schemeClr val="tx1"/>
                </a:solidFill>
                <a:latin typeface="Arial" charset="0"/>
                <a:ea typeface="宋体" charset="0"/>
              </a:defRPr>
            </a:lvl8pPr>
            <a:lvl9pPr marL="3886200" indent="-228600" eaLnBrk="0" fontAlgn="base" hangingPunct="0">
              <a:spcBef>
                <a:spcPct val="30000"/>
              </a:spcBef>
              <a:spcAft>
                <a:spcPct val="0"/>
              </a:spcAft>
              <a:defRPr sz="1200">
                <a:solidFill>
                  <a:schemeClr val="tx1"/>
                </a:solidFill>
                <a:latin typeface="Arial" charset="0"/>
                <a:ea typeface="宋体" charset="0"/>
              </a:defRPr>
            </a:lvl9pPr>
          </a:lstStyle>
          <a:p>
            <a:pPr>
              <a:spcBef>
                <a:spcPct val="0"/>
              </a:spcBef>
            </a:pPr>
            <a:fld id="{12AB74B0-3673-024A-9BB8-377EC37EFC76}" type="slidenum">
              <a:rPr lang="en-US" altLang="zh-CN"/>
              <a:pPr>
                <a:spcBef>
                  <a:spcPct val="0"/>
                </a:spcBef>
              </a:pPr>
              <a:t>8</a:t>
            </a:fld>
            <a:endParaRPr lang="en-US" altLang="zh-CN"/>
          </a:p>
        </p:txBody>
      </p:sp>
    </p:spTree>
    <p:extLst>
      <p:ext uri="{BB962C8B-B14F-4D97-AF65-F5344CB8AC3E}">
        <p14:creationId xmlns:p14="http://schemas.microsoft.com/office/powerpoint/2010/main" val="20196367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幻灯片图像占位符 1"/>
          <p:cNvSpPr>
            <a:spLocks noGrp="1" noRot="1" noChangeAspect="1" noTextEdit="1"/>
          </p:cNvSpPr>
          <p:nvPr>
            <p:ph type="sldImg"/>
          </p:nvPr>
        </p:nvSpPr>
        <p:spPr>
          <a:ln/>
        </p:spPr>
      </p:sp>
      <p:sp>
        <p:nvSpPr>
          <p:cNvPr id="19459" name="备注占位符 2"/>
          <p:cNvSpPr>
            <a:spLocks noGrp="1"/>
          </p:cNvSpPr>
          <p:nvPr>
            <p:ph type="body" idx="1"/>
          </p:nvPr>
        </p:nvSpPr>
        <p:spPr>
          <a:noFill/>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a:lstStyle/>
          <a:p>
            <a:endParaRPr lang="zh-CN" altLang="en-US">
              <a:ea typeface="宋体" charset="0"/>
            </a:endParaRPr>
          </a:p>
        </p:txBody>
      </p:sp>
      <p:sp>
        <p:nvSpPr>
          <p:cNvPr id="19460" name="灯片编号占位符 3"/>
          <p:cNvSpPr>
            <a:spLocks noGrp="1"/>
          </p:cNvSpPr>
          <p:nvPr>
            <p:ph type="sldNum" sz="quarter" idx="5"/>
          </p:nvPr>
        </p:nvSpPr>
        <p:spPr>
          <a:noFill/>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30000"/>
              </a:spcBef>
              <a:defRPr sz="1200">
                <a:solidFill>
                  <a:schemeClr val="tx1"/>
                </a:solidFill>
                <a:latin typeface="Arial" charset="0"/>
                <a:ea typeface="宋体" charset="0"/>
              </a:defRPr>
            </a:lvl1pPr>
            <a:lvl2pPr marL="742950" indent="-285750">
              <a:spcBef>
                <a:spcPct val="30000"/>
              </a:spcBef>
              <a:defRPr sz="1200">
                <a:solidFill>
                  <a:schemeClr val="tx1"/>
                </a:solidFill>
                <a:latin typeface="Arial" charset="0"/>
                <a:ea typeface="宋体" charset="0"/>
              </a:defRPr>
            </a:lvl2pPr>
            <a:lvl3pPr marL="1143000" indent="-228600">
              <a:spcBef>
                <a:spcPct val="30000"/>
              </a:spcBef>
              <a:defRPr sz="1200">
                <a:solidFill>
                  <a:schemeClr val="tx1"/>
                </a:solidFill>
                <a:latin typeface="Arial" charset="0"/>
                <a:ea typeface="宋体" charset="0"/>
              </a:defRPr>
            </a:lvl3pPr>
            <a:lvl4pPr marL="1600200" indent="-228600">
              <a:spcBef>
                <a:spcPct val="30000"/>
              </a:spcBef>
              <a:defRPr sz="1200">
                <a:solidFill>
                  <a:schemeClr val="tx1"/>
                </a:solidFill>
                <a:latin typeface="Arial" charset="0"/>
                <a:ea typeface="宋体" charset="0"/>
              </a:defRPr>
            </a:lvl4pPr>
            <a:lvl5pPr marL="2057400" indent="-228600">
              <a:spcBef>
                <a:spcPct val="30000"/>
              </a:spcBef>
              <a:defRPr sz="1200">
                <a:solidFill>
                  <a:schemeClr val="tx1"/>
                </a:solidFill>
                <a:latin typeface="Arial" charset="0"/>
                <a:ea typeface="宋体" charset="0"/>
              </a:defRPr>
            </a:lvl5pPr>
            <a:lvl6pPr marL="2514600" indent="-228600" eaLnBrk="0" fontAlgn="base" hangingPunct="0">
              <a:spcBef>
                <a:spcPct val="30000"/>
              </a:spcBef>
              <a:spcAft>
                <a:spcPct val="0"/>
              </a:spcAft>
              <a:defRPr sz="1200">
                <a:solidFill>
                  <a:schemeClr val="tx1"/>
                </a:solidFill>
                <a:latin typeface="Arial" charset="0"/>
                <a:ea typeface="宋体" charset="0"/>
              </a:defRPr>
            </a:lvl6pPr>
            <a:lvl7pPr marL="2971800" indent="-228600" eaLnBrk="0" fontAlgn="base" hangingPunct="0">
              <a:spcBef>
                <a:spcPct val="30000"/>
              </a:spcBef>
              <a:spcAft>
                <a:spcPct val="0"/>
              </a:spcAft>
              <a:defRPr sz="1200">
                <a:solidFill>
                  <a:schemeClr val="tx1"/>
                </a:solidFill>
                <a:latin typeface="Arial" charset="0"/>
                <a:ea typeface="宋体" charset="0"/>
              </a:defRPr>
            </a:lvl7pPr>
            <a:lvl8pPr marL="3429000" indent="-228600" eaLnBrk="0" fontAlgn="base" hangingPunct="0">
              <a:spcBef>
                <a:spcPct val="30000"/>
              </a:spcBef>
              <a:spcAft>
                <a:spcPct val="0"/>
              </a:spcAft>
              <a:defRPr sz="1200">
                <a:solidFill>
                  <a:schemeClr val="tx1"/>
                </a:solidFill>
                <a:latin typeface="Arial" charset="0"/>
                <a:ea typeface="宋体" charset="0"/>
              </a:defRPr>
            </a:lvl8pPr>
            <a:lvl9pPr marL="3886200" indent="-228600" eaLnBrk="0" fontAlgn="base" hangingPunct="0">
              <a:spcBef>
                <a:spcPct val="30000"/>
              </a:spcBef>
              <a:spcAft>
                <a:spcPct val="0"/>
              </a:spcAft>
              <a:defRPr sz="1200">
                <a:solidFill>
                  <a:schemeClr val="tx1"/>
                </a:solidFill>
                <a:latin typeface="Arial" charset="0"/>
                <a:ea typeface="宋体" charset="0"/>
              </a:defRPr>
            </a:lvl9pPr>
          </a:lstStyle>
          <a:p>
            <a:pPr>
              <a:spcBef>
                <a:spcPct val="0"/>
              </a:spcBef>
            </a:pPr>
            <a:fld id="{6487CA9F-7C82-E447-B3E5-B64AB899B89C}" type="slidenum">
              <a:rPr lang="en-US" altLang="zh-CN"/>
              <a:pPr>
                <a:spcBef>
                  <a:spcPct val="0"/>
                </a:spcBef>
              </a:pPr>
              <a:t>9</a:t>
            </a:fld>
            <a:endParaRPr lang="en-US" altLang="zh-CN"/>
          </a:p>
        </p:txBody>
      </p:sp>
    </p:spTree>
    <p:extLst>
      <p:ext uri="{BB962C8B-B14F-4D97-AF65-F5344CB8AC3E}">
        <p14:creationId xmlns:p14="http://schemas.microsoft.com/office/powerpoint/2010/main" val="8493833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幻灯片图像占位符 1"/>
          <p:cNvSpPr>
            <a:spLocks noGrp="1" noRot="1" noChangeAspect="1" noTextEdit="1"/>
          </p:cNvSpPr>
          <p:nvPr>
            <p:ph type="sldImg"/>
          </p:nvPr>
        </p:nvSpPr>
        <p:spPr>
          <a:ln/>
        </p:spPr>
      </p:sp>
      <p:sp>
        <p:nvSpPr>
          <p:cNvPr id="19459" name="备注占位符 2"/>
          <p:cNvSpPr>
            <a:spLocks noGrp="1"/>
          </p:cNvSpPr>
          <p:nvPr>
            <p:ph type="body" idx="1"/>
          </p:nvPr>
        </p:nvSpPr>
        <p:spPr>
          <a:noFill/>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a:lstStyle/>
          <a:p>
            <a:endParaRPr lang="zh-CN" altLang="en-US">
              <a:ea typeface="宋体" charset="0"/>
            </a:endParaRPr>
          </a:p>
        </p:txBody>
      </p:sp>
      <p:sp>
        <p:nvSpPr>
          <p:cNvPr id="19460" name="灯片编号占位符 3"/>
          <p:cNvSpPr>
            <a:spLocks noGrp="1"/>
          </p:cNvSpPr>
          <p:nvPr>
            <p:ph type="sldNum" sz="quarter" idx="5"/>
          </p:nvPr>
        </p:nvSpPr>
        <p:spPr>
          <a:noFill/>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30000"/>
              </a:spcBef>
              <a:defRPr sz="1200">
                <a:solidFill>
                  <a:schemeClr val="tx1"/>
                </a:solidFill>
                <a:latin typeface="Arial" charset="0"/>
                <a:ea typeface="宋体" charset="0"/>
              </a:defRPr>
            </a:lvl1pPr>
            <a:lvl2pPr marL="742950" indent="-285750">
              <a:spcBef>
                <a:spcPct val="30000"/>
              </a:spcBef>
              <a:defRPr sz="1200">
                <a:solidFill>
                  <a:schemeClr val="tx1"/>
                </a:solidFill>
                <a:latin typeface="Arial" charset="0"/>
                <a:ea typeface="宋体" charset="0"/>
              </a:defRPr>
            </a:lvl2pPr>
            <a:lvl3pPr marL="1143000" indent="-228600">
              <a:spcBef>
                <a:spcPct val="30000"/>
              </a:spcBef>
              <a:defRPr sz="1200">
                <a:solidFill>
                  <a:schemeClr val="tx1"/>
                </a:solidFill>
                <a:latin typeface="Arial" charset="0"/>
                <a:ea typeface="宋体" charset="0"/>
              </a:defRPr>
            </a:lvl3pPr>
            <a:lvl4pPr marL="1600200" indent="-228600">
              <a:spcBef>
                <a:spcPct val="30000"/>
              </a:spcBef>
              <a:defRPr sz="1200">
                <a:solidFill>
                  <a:schemeClr val="tx1"/>
                </a:solidFill>
                <a:latin typeface="Arial" charset="0"/>
                <a:ea typeface="宋体" charset="0"/>
              </a:defRPr>
            </a:lvl4pPr>
            <a:lvl5pPr marL="2057400" indent="-228600">
              <a:spcBef>
                <a:spcPct val="30000"/>
              </a:spcBef>
              <a:defRPr sz="1200">
                <a:solidFill>
                  <a:schemeClr val="tx1"/>
                </a:solidFill>
                <a:latin typeface="Arial" charset="0"/>
                <a:ea typeface="宋体" charset="0"/>
              </a:defRPr>
            </a:lvl5pPr>
            <a:lvl6pPr marL="2514600" indent="-228600" eaLnBrk="0" fontAlgn="base" hangingPunct="0">
              <a:spcBef>
                <a:spcPct val="30000"/>
              </a:spcBef>
              <a:spcAft>
                <a:spcPct val="0"/>
              </a:spcAft>
              <a:defRPr sz="1200">
                <a:solidFill>
                  <a:schemeClr val="tx1"/>
                </a:solidFill>
                <a:latin typeface="Arial" charset="0"/>
                <a:ea typeface="宋体" charset="0"/>
              </a:defRPr>
            </a:lvl6pPr>
            <a:lvl7pPr marL="2971800" indent="-228600" eaLnBrk="0" fontAlgn="base" hangingPunct="0">
              <a:spcBef>
                <a:spcPct val="30000"/>
              </a:spcBef>
              <a:spcAft>
                <a:spcPct val="0"/>
              </a:spcAft>
              <a:defRPr sz="1200">
                <a:solidFill>
                  <a:schemeClr val="tx1"/>
                </a:solidFill>
                <a:latin typeface="Arial" charset="0"/>
                <a:ea typeface="宋体" charset="0"/>
              </a:defRPr>
            </a:lvl7pPr>
            <a:lvl8pPr marL="3429000" indent="-228600" eaLnBrk="0" fontAlgn="base" hangingPunct="0">
              <a:spcBef>
                <a:spcPct val="30000"/>
              </a:spcBef>
              <a:spcAft>
                <a:spcPct val="0"/>
              </a:spcAft>
              <a:defRPr sz="1200">
                <a:solidFill>
                  <a:schemeClr val="tx1"/>
                </a:solidFill>
                <a:latin typeface="Arial" charset="0"/>
                <a:ea typeface="宋体" charset="0"/>
              </a:defRPr>
            </a:lvl8pPr>
            <a:lvl9pPr marL="3886200" indent="-228600" eaLnBrk="0" fontAlgn="base" hangingPunct="0">
              <a:spcBef>
                <a:spcPct val="30000"/>
              </a:spcBef>
              <a:spcAft>
                <a:spcPct val="0"/>
              </a:spcAft>
              <a:defRPr sz="1200">
                <a:solidFill>
                  <a:schemeClr val="tx1"/>
                </a:solidFill>
                <a:latin typeface="Arial" charset="0"/>
                <a:ea typeface="宋体" charset="0"/>
              </a:defRPr>
            </a:lvl9pPr>
          </a:lstStyle>
          <a:p>
            <a:pPr>
              <a:spcBef>
                <a:spcPct val="0"/>
              </a:spcBef>
            </a:pPr>
            <a:fld id="{6487CA9F-7C82-E447-B3E5-B64AB899B89C}" type="slidenum">
              <a:rPr lang="en-US" altLang="zh-CN"/>
              <a:pPr>
                <a:spcBef>
                  <a:spcPct val="0"/>
                </a:spcBef>
              </a:pPr>
              <a:t>10</a:t>
            </a:fld>
            <a:endParaRPr lang="en-US" altLang="zh-CN"/>
          </a:p>
        </p:txBody>
      </p:sp>
    </p:spTree>
    <p:extLst>
      <p:ext uri="{BB962C8B-B14F-4D97-AF65-F5344CB8AC3E}">
        <p14:creationId xmlns:p14="http://schemas.microsoft.com/office/powerpoint/2010/main" val="9081646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幻灯片图像占位符 1"/>
          <p:cNvSpPr>
            <a:spLocks noGrp="1" noRot="1" noChangeAspect="1" noTextEdit="1"/>
          </p:cNvSpPr>
          <p:nvPr>
            <p:ph type="sldImg"/>
          </p:nvPr>
        </p:nvSpPr>
        <p:spPr>
          <a:ln/>
        </p:spPr>
      </p:sp>
      <p:sp>
        <p:nvSpPr>
          <p:cNvPr id="22531" name="备注占位符 2"/>
          <p:cNvSpPr>
            <a:spLocks noGrp="1"/>
          </p:cNvSpPr>
          <p:nvPr>
            <p:ph type="body" idx="1"/>
          </p:nvPr>
        </p:nvSpPr>
        <p:spPr>
          <a:noFill/>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a:lstStyle/>
          <a:p>
            <a:endParaRPr lang="zh-CN" altLang="en-US">
              <a:ea typeface="宋体" charset="0"/>
            </a:endParaRPr>
          </a:p>
        </p:txBody>
      </p:sp>
      <p:sp>
        <p:nvSpPr>
          <p:cNvPr id="22532" name="灯片编号占位符 3"/>
          <p:cNvSpPr>
            <a:spLocks noGrp="1"/>
          </p:cNvSpPr>
          <p:nvPr>
            <p:ph type="sldNum" sz="quarter" idx="5"/>
          </p:nvPr>
        </p:nvSpPr>
        <p:spPr>
          <a:noFill/>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30000"/>
              </a:spcBef>
              <a:defRPr sz="1200">
                <a:solidFill>
                  <a:schemeClr val="tx1"/>
                </a:solidFill>
                <a:latin typeface="Arial" charset="0"/>
                <a:ea typeface="宋体" charset="0"/>
              </a:defRPr>
            </a:lvl1pPr>
            <a:lvl2pPr marL="742950" indent="-285750">
              <a:spcBef>
                <a:spcPct val="30000"/>
              </a:spcBef>
              <a:defRPr sz="1200">
                <a:solidFill>
                  <a:schemeClr val="tx1"/>
                </a:solidFill>
                <a:latin typeface="Arial" charset="0"/>
                <a:ea typeface="宋体" charset="0"/>
              </a:defRPr>
            </a:lvl2pPr>
            <a:lvl3pPr marL="1143000" indent="-228600">
              <a:spcBef>
                <a:spcPct val="30000"/>
              </a:spcBef>
              <a:defRPr sz="1200">
                <a:solidFill>
                  <a:schemeClr val="tx1"/>
                </a:solidFill>
                <a:latin typeface="Arial" charset="0"/>
                <a:ea typeface="宋体" charset="0"/>
              </a:defRPr>
            </a:lvl3pPr>
            <a:lvl4pPr marL="1600200" indent="-228600">
              <a:spcBef>
                <a:spcPct val="30000"/>
              </a:spcBef>
              <a:defRPr sz="1200">
                <a:solidFill>
                  <a:schemeClr val="tx1"/>
                </a:solidFill>
                <a:latin typeface="Arial" charset="0"/>
                <a:ea typeface="宋体" charset="0"/>
              </a:defRPr>
            </a:lvl4pPr>
            <a:lvl5pPr marL="2057400" indent="-228600">
              <a:spcBef>
                <a:spcPct val="30000"/>
              </a:spcBef>
              <a:defRPr sz="1200">
                <a:solidFill>
                  <a:schemeClr val="tx1"/>
                </a:solidFill>
                <a:latin typeface="Arial" charset="0"/>
                <a:ea typeface="宋体" charset="0"/>
              </a:defRPr>
            </a:lvl5pPr>
            <a:lvl6pPr marL="2514600" indent="-228600" eaLnBrk="0" fontAlgn="base" hangingPunct="0">
              <a:spcBef>
                <a:spcPct val="30000"/>
              </a:spcBef>
              <a:spcAft>
                <a:spcPct val="0"/>
              </a:spcAft>
              <a:defRPr sz="1200">
                <a:solidFill>
                  <a:schemeClr val="tx1"/>
                </a:solidFill>
                <a:latin typeface="Arial" charset="0"/>
                <a:ea typeface="宋体" charset="0"/>
              </a:defRPr>
            </a:lvl6pPr>
            <a:lvl7pPr marL="2971800" indent="-228600" eaLnBrk="0" fontAlgn="base" hangingPunct="0">
              <a:spcBef>
                <a:spcPct val="30000"/>
              </a:spcBef>
              <a:spcAft>
                <a:spcPct val="0"/>
              </a:spcAft>
              <a:defRPr sz="1200">
                <a:solidFill>
                  <a:schemeClr val="tx1"/>
                </a:solidFill>
                <a:latin typeface="Arial" charset="0"/>
                <a:ea typeface="宋体" charset="0"/>
              </a:defRPr>
            </a:lvl7pPr>
            <a:lvl8pPr marL="3429000" indent="-228600" eaLnBrk="0" fontAlgn="base" hangingPunct="0">
              <a:spcBef>
                <a:spcPct val="30000"/>
              </a:spcBef>
              <a:spcAft>
                <a:spcPct val="0"/>
              </a:spcAft>
              <a:defRPr sz="1200">
                <a:solidFill>
                  <a:schemeClr val="tx1"/>
                </a:solidFill>
                <a:latin typeface="Arial" charset="0"/>
                <a:ea typeface="宋体" charset="0"/>
              </a:defRPr>
            </a:lvl8pPr>
            <a:lvl9pPr marL="3886200" indent="-228600" eaLnBrk="0" fontAlgn="base" hangingPunct="0">
              <a:spcBef>
                <a:spcPct val="30000"/>
              </a:spcBef>
              <a:spcAft>
                <a:spcPct val="0"/>
              </a:spcAft>
              <a:defRPr sz="1200">
                <a:solidFill>
                  <a:schemeClr val="tx1"/>
                </a:solidFill>
                <a:latin typeface="Arial" charset="0"/>
                <a:ea typeface="宋体" charset="0"/>
              </a:defRPr>
            </a:lvl9pPr>
          </a:lstStyle>
          <a:p>
            <a:pPr>
              <a:spcBef>
                <a:spcPct val="0"/>
              </a:spcBef>
            </a:pPr>
            <a:fld id="{CAE45858-1734-2044-B862-232B7D88B261}" type="slidenum">
              <a:rPr lang="en-US" altLang="zh-CN"/>
              <a:pPr>
                <a:spcBef>
                  <a:spcPct val="0"/>
                </a:spcBef>
              </a:pPr>
              <a:t>12</a:t>
            </a:fld>
            <a:endParaRPr lang="en-US" altLang="zh-CN"/>
          </a:p>
        </p:txBody>
      </p:sp>
    </p:spTree>
    <p:extLst>
      <p:ext uri="{BB962C8B-B14F-4D97-AF65-F5344CB8AC3E}">
        <p14:creationId xmlns:p14="http://schemas.microsoft.com/office/powerpoint/2010/main" val="135780005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jpeg"/><Relationship Id="rId4" Type="http://schemas.openxmlformats.org/officeDocument/2006/relationships/image" Target="../media/image6.jpeg"/><Relationship Id="rId5" Type="http://schemas.openxmlformats.org/officeDocument/2006/relationships/image" Target="../media/image7.jpeg"/><Relationship Id="rId6" Type="http://schemas.openxmlformats.org/officeDocument/2006/relationships/image" Target="../media/image8.jpeg"/><Relationship Id="rId7" Type="http://schemas.openxmlformats.org/officeDocument/2006/relationships/image" Target="../media/image9.jpeg"/><Relationship Id="rId8" Type="http://schemas.openxmlformats.org/officeDocument/2006/relationships/image" Target="../media/image10.jpeg"/><Relationship Id="rId1" Type="http://schemas.openxmlformats.org/officeDocument/2006/relationships/slideMaster" Target="../slideMasters/slideMaster1.xml"/><Relationship Id="rId2" Type="http://schemas.openxmlformats.org/officeDocument/2006/relationships/image" Target="../media/image3.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4" name="Picture 26" descr="ppt底板白-英文大写40"/>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5" descr="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29350" y="3979863"/>
            <a:ext cx="2914650" cy="287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21" descr="图片5"/>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8388350" y="179388"/>
            <a:ext cx="755650" cy="50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22" descr="图片2"/>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6134100" y="179388"/>
            <a:ext cx="755650" cy="50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23" descr="图片1"/>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5391150" y="179388"/>
            <a:ext cx="755650" cy="50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24" descr="图片3"/>
          <p:cNvPicPr>
            <a:picLocks noChangeAspect="1" noChangeArrowheads="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6889750" y="179388"/>
            <a:ext cx="755650" cy="50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25" descr="图片4"/>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7645400" y="179388"/>
            <a:ext cx="755650" cy="50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353" name="Rectangle 9"/>
          <p:cNvSpPr>
            <a:spLocks noGrp="1" noChangeArrowheads="1"/>
          </p:cNvSpPr>
          <p:nvPr>
            <p:ph type="ctrTitle"/>
          </p:nvPr>
        </p:nvSpPr>
        <p:spPr>
          <a:xfrm>
            <a:off x="685800" y="1798638"/>
            <a:ext cx="7772400" cy="1470025"/>
          </a:xfrm>
          <a:extLst>
            <a:ext uri="{91240B29-F687-4F45-9708-019B960494DF}">
              <a14:hiddenLine xmlns:a14="http://schemas.microsoft.com/office/drawing/2010/main" w="9525">
                <a:solidFill>
                  <a:schemeClr val="tx1"/>
                </a:solidFill>
                <a:miter lim="800000"/>
                <a:headEnd/>
                <a:tailEnd/>
              </a14:hiddenLine>
            </a:ext>
          </a:extLst>
        </p:spPr>
        <p:txBody>
          <a:bodyPr tIns="45720" anchor="ctr"/>
          <a:lstStyle>
            <a:lvl1pPr>
              <a:defRPr sz="4300"/>
            </a:lvl1pPr>
          </a:lstStyle>
          <a:p>
            <a:pPr lvl="0"/>
            <a:r>
              <a:rPr lang="en-US" altLang="zh-CN" noProof="0" smtClean="0"/>
              <a:t>Click to edit Master title style</a:t>
            </a:r>
            <a:endParaRPr lang="zh-CN" altLang="en-US" noProof="0" smtClean="0"/>
          </a:p>
        </p:txBody>
      </p:sp>
      <p:sp>
        <p:nvSpPr>
          <p:cNvPr id="57354" name="Rectangle 10"/>
          <p:cNvSpPr>
            <a:spLocks noGrp="1" noChangeArrowheads="1"/>
          </p:cNvSpPr>
          <p:nvPr>
            <p:ph type="subTitle" idx="1"/>
          </p:nvPr>
        </p:nvSpPr>
        <p:spPr>
          <a:xfrm>
            <a:off x="1371600" y="3957638"/>
            <a:ext cx="6400800" cy="1079500"/>
          </a:xfrm>
        </p:spPr>
        <p:txBody>
          <a:bodyPr anchor="ctr" anchorCtr="1"/>
          <a:lstStyle>
            <a:lvl1pPr marL="0" indent="0" algn="ctr">
              <a:buFontTx/>
              <a:buNone/>
              <a:defRPr sz="2400">
                <a:solidFill>
                  <a:srgbClr val="16388A"/>
                </a:solidFill>
              </a:defRPr>
            </a:lvl1pPr>
          </a:lstStyle>
          <a:p>
            <a:pPr lvl="0"/>
            <a:r>
              <a:rPr lang="en-US" altLang="zh-CN" noProof="0" smtClean="0"/>
              <a:t>Click to edit Master subtitle style</a:t>
            </a:r>
            <a:endParaRPr lang="zh-CN" altLang="en-US" noProof="0" smtClean="0"/>
          </a:p>
        </p:txBody>
      </p:sp>
    </p:spTree>
    <p:extLst>
      <p:ext uri="{BB962C8B-B14F-4D97-AF65-F5344CB8AC3E}">
        <p14:creationId xmlns:p14="http://schemas.microsoft.com/office/powerpoint/2010/main" val="14523272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Click to edit Master title style</a:t>
            </a:r>
            <a:endParaRPr lang="zh-CN" altLang="en-US"/>
          </a:p>
        </p:txBody>
      </p:sp>
      <p:sp>
        <p:nvSpPr>
          <p:cNvPr id="3" name="竖排文字占位符 2"/>
          <p:cNvSpPr>
            <a:spLocks noGrp="1"/>
          </p:cNvSpPr>
          <p:nvPr>
            <p:ph type="body" orient="vert" idx="1"/>
          </p:nvPr>
        </p:nvSpPr>
        <p:spPr/>
        <p:txBody>
          <a:bodyPr vert="eaVert"/>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Tree>
    <p:extLst>
      <p:ext uri="{BB962C8B-B14F-4D97-AF65-F5344CB8AC3E}">
        <p14:creationId xmlns:p14="http://schemas.microsoft.com/office/powerpoint/2010/main" val="15105287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58000" y="179388"/>
            <a:ext cx="2286000" cy="6154737"/>
          </a:xfrm>
        </p:spPr>
        <p:txBody>
          <a:bodyPr vert="eaVert"/>
          <a:lstStyle/>
          <a:p>
            <a:r>
              <a:rPr lang="en-US" altLang="zh-CN" smtClean="0"/>
              <a:t>Click to edit Master title style</a:t>
            </a:r>
            <a:endParaRPr lang="zh-CN" altLang="en-US"/>
          </a:p>
        </p:txBody>
      </p:sp>
      <p:sp>
        <p:nvSpPr>
          <p:cNvPr id="3" name="竖排文字占位符 2"/>
          <p:cNvSpPr>
            <a:spLocks noGrp="1"/>
          </p:cNvSpPr>
          <p:nvPr>
            <p:ph type="body" orient="vert" idx="1"/>
          </p:nvPr>
        </p:nvSpPr>
        <p:spPr>
          <a:xfrm>
            <a:off x="0" y="179388"/>
            <a:ext cx="6705600" cy="6154737"/>
          </a:xfrm>
        </p:spPr>
        <p:txBody>
          <a:bodyPr vert="eaVert"/>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Tree>
    <p:extLst>
      <p:ext uri="{BB962C8B-B14F-4D97-AF65-F5344CB8AC3E}">
        <p14:creationId xmlns:p14="http://schemas.microsoft.com/office/powerpoint/2010/main" val="20521235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Click to edit Master title style</a:t>
            </a:r>
            <a:endParaRPr lang="zh-CN" altLang="en-US"/>
          </a:p>
        </p:txBody>
      </p:sp>
      <p:sp>
        <p:nvSpPr>
          <p:cNvPr id="3" name="内容占位符 2"/>
          <p:cNvSpPr>
            <a:spLocks noGrp="1"/>
          </p:cNvSpPr>
          <p:nvPr>
            <p:ph idx="1"/>
          </p:nvPr>
        </p:nvSpPr>
        <p:spPr/>
        <p:txBody>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Tree>
    <p:extLst>
      <p:ext uri="{BB962C8B-B14F-4D97-AF65-F5344CB8AC3E}">
        <p14:creationId xmlns:p14="http://schemas.microsoft.com/office/powerpoint/2010/main" val="5563965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lstStyle>
            <a:lvl1pPr algn="l">
              <a:defRPr sz="4000" b="1" cap="all"/>
            </a:lvl1pPr>
          </a:lstStyle>
          <a:p>
            <a:r>
              <a:rPr lang="en-US" altLang="zh-CN" smtClean="0"/>
              <a:t>Click to edit Master title style</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ltLang="zh-CN" smtClean="0"/>
              <a:t>Click to edit Master text styles</a:t>
            </a:r>
          </a:p>
        </p:txBody>
      </p:sp>
    </p:spTree>
    <p:extLst>
      <p:ext uri="{BB962C8B-B14F-4D97-AF65-F5344CB8AC3E}">
        <p14:creationId xmlns:p14="http://schemas.microsoft.com/office/powerpoint/2010/main" val="12130000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Click to edit Master title style</a:t>
            </a:r>
            <a:endParaRPr lang="zh-CN" altLang="en-US"/>
          </a:p>
        </p:txBody>
      </p:sp>
      <p:sp>
        <p:nvSpPr>
          <p:cNvPr id="3" name="内容占位符 2"/>
          <p:cNvSpPr>
            <a:spLocks noGrp="1"/>
          </p:cNvSpPr>
          <p:nvPr>
            <p:ph sz="half" idx="1"/>
          </p:nvPr>
        </p:nvSpPr>
        <p:spPr>
          <a:xfrm>
            <a:off x="431800" y="1268413"/>
            <a:ext cx="4038600" cy="50657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4" name="内容占位符 3"/>
          <p:cNvSpPr>
            <a:spLocks noGrp="1"/>
          </p:cNvSpPr>
          <p:nvPr>
            <p:ph sz="half" idx="2"/>
          </p:nvPr>
        </p:nvSpPr>
        <p:spPr>
          <a:xfrm>
            <a:off x="4622800" y="1268413"/>
            <a:ext cx="4038600" cy="50657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Tree>
    <p:extLst>
      <p:ext uri="{BB962C8B-B14F-4D97-AF65-F5344CB8AC3E}">
        <p14:creationId xmlns:p14="http://schemas.microsoft.com/office/powerpoint/2010/main" val="8288230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en-US" altLang="zh-CN" smtClean="0"/>
              <a:t>Click to edit Master title style</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smtClean="0"/>
              <a:t>Click to edit Master text styles</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smtClean="0"/>
              <a:t>Click to edit Master text styles</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Tree>
    <p:extLst>
      <p:ext uri="{BB962C8B-B14F-4D97-AF65-F5344CB8AC3E}">
        <p14:creationId xmlns:p14="http://schemas.microsoft.com/office/powerpoint/2010/main" val="14503022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mtClean="0"/>
              <a:t>Click to edit Master title style</a:t>
            </a:r>
            <a:endParaRPr lang="zh-CN" altLang="en-US"/>
          </a:p>
        </p:txBody>
      </p:sp>
    </p:spTree>
    <p:extLst>
      <p:ext uri="{BB962C8B-B14F-4D97-AF65-F5344CB8AC3E}">
        <p14:creationId xmlns:p14="http://schemas.microsoft.com/office/powerpoint/2010/main" val="12897827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6794523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en-US" altLang="zh-CN" smtClean="0"/>
              <a:t>Click to edit Master title style</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smtClean="0"/>
              <a:t>Click to edit Master text styles</a:t>
            </a:r>
          </a:p>
        </p:txBody>
      </p:sp>
    </p:spTree>
    <p:extLst>
      <p:ext uri="{BB962C8B-B14F-4D97-AF65-F5344CB8AC3E}">
        <p14:creationId xmlns:p14="http://schemas.microsoft.com/office/powerpoint/2010/main" val="13846919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en-US" altLang="zh-CN" smtClean="0"/>
              <a:t>Click to edit Master title style</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altLang="zh-CN" noProof="0" smtClean="0"/>
              <a:t>Drag picture to placeholder or click icon to add</a:t>
            </a:r>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smtClean="0"/>
              <a:t>Click to edit Master text styles</a:t>
            </a:r>
          </a:p>
        </p:txBody>
      </p:sp>
    </p:spTree>
    <p:extLst>
      <p:ext uri="{BB962C8B-B14F-4D97-AF65-F5344CB8AC3E}">
        <p14:creationId xmlns:p14="http://schemas.microsoft.com/office/powerpoint/2010/main" val="237875742"/>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3.jpeg"/><Relationship Id="rId14" Type="http://schemas.openxmlformats.org/officeDocument/2006/relationships/image" Target="../media/image4.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11" descr="ppt底板白-英文大写40"/>
          <p:cNvPicPr>
            <a:picLocks noChangeAspect="1" noChangeArrowheads="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Rectangle 2"/>
          <p:cNvSpPr>
            <a:spLocks noChangeArrowheads="1"/>
          </p:cNvSpPr>
          <p:nvPr/>
        </p:nvSpPr>
        <p:spPr bwMode="auto">
          <a:xfrm>
            <a:off x="287338" y="833438"/>
            <a:ext cx="4318000" cy="28575"/>
          </a:xfrm>
          <a:prstGeom prst="rect">
            <a:avLst/>
          </a:prstGeom>
          <a:gradFill rotWithShape="1">
            <a:gsLst>
              <a:gs pos="0">
                <a:srgbClr val="FFFFFF"/>
              </a:gs>
              <a:gs pos="100000">
                <a:srgbClr val="133984"/>
              </a:gs>
            </a:gsLst>
            <a:lin ang="0" scaled="1"/>
          </a:gradFill>
          <a:ln>
            <a:noFill/>
          </a:ln>
          <a:effectLst/>
          <a:extLst>
            <a:ext uri="{91240B29-F687-4F45-9708-019B960494DF}">
              <a14:hiddenLine xmlns:a14="http://schemas.microsoft.com/office/drawing/2010/main" w="19050" algn="ctr">
                <a:solidFill>
                  <a:srgbClr val="16388A"/>
                </a:solidFill>
                <a:miter lim="800000"/>
                <a:headEnd/>
                <a:tailEnd/>
              </a14:hiddenLine>
            </a:ext>
            <a:ext uri="{AF507438-7753-43E0-B8FC-AC1667EBCBE1}">
              <a14:hiddenEffects xmlns:a14="http://schemas.microsoft.com/office/drawing/2010/main">
                <a:effectLst>
                  <a:outerShdw dist="35921" dir="2700000" algn="ctr" rotWithShape="0">
                    <a:srgbClr val="DDDDDD"/>
                  </a:outerShdw>
                </a:effectLst>
              </a14:hiddenEffects>
            </a:ext>
          </a:extLst>
        </p:spPr>
        <p:txBody>
          <a:bodyPr wrap="none" anchor="ctr"/>
          <a:lstStyle>
            <a:lvl1pPr eaLnBrk="0" hangingPunct="0">
              <a:defRPr sz="2400">
                <a:solidFill>
                  <a:schemeClr val="tx1"/>
                </a:solidFill>
                <a:latin typeface="Arial" panose="020B0604020202020204" pitchFamily="34" charset="0"/>
                <a:ea typeface="黑体" panose="02010609060101010101" pitchFamily="49" charset="-122"/>
              </a:defRPr>
            </a:lvl1pPr>
            <a:lvl2pPr marL="742950" indent="-285750" eaLnBrk="0" hangingPunct="0">
              <a:defRPr sz="2400">
                <a:solidFill>
                  <a:schemeClr val="tx1"/>
                </a:solidFill>
                <a:latin typeface="Arial" panose="020B0604020202020204" pitchFamily="34" charset="0"/>
                <a:ea typeface="黑体" panose="02010609060101010101" pitchFamily="49" charset="-122"/>
              </a:defRPr>
            </a:lvl2pPr>
            <a:lvl3pPr marL="1143000" indent="-228600" eaLnBrk="0" hangingPunct="0">
              <a:defRPr sz="2400">
                <a:solidFill>
                  <a:schemeClr val="tx1"/>
                </a:solidFill>
                <a:latin typeface="Arial" panose="020B0604020202020204" pitchFamily="34" charset="0"/>
                <a:ea typeface="黑体" panose="02010609060101010101" pitchFamily="49" charset="-122"/>
              </a:defRPr>
            </a:lvl3pPr>
            <a:lvl4pPr marL="1600200" indent="-228600" eaLnBrk="0" hangingPunct="0">
              <a:defRPr sz="2400">
                <a:solidFill>
                  <a:schemeClr val="tx1"/>
                </a:solidFill>
                <a:latin typeface="Arial" panose="020B0604020202020204" pitchFamily="34" charset="0"/>
                <a:ea typeface="黑体" panose="02010609060101010101" pitchFamily="49" charset="-122"/>
              </a:defRPr>
            </a:lvl4pPr>
            <a:lvl5pPr marL="2057400" indent="-228600" eaLnBrk="0" hangingPunct="0">
              <a:defRPr sz="24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9pPr>
          </a:lstStyle>
          <a:p>
            <a:pPr algn="ctr" eaLnBrk="1" hangingPunct="1">
              <a:defRPr/>
            </a:pPr>
            <a:endParaRPr lang="zh-CN" altLang="en-US" smtClean="0"/>
          </a:p>
        </p:txBody>
      </p:sp>
      <p:sp>
        <p:nvSpPr>
          <p:cNvPr id="1028" name="Rectangle 3"/>
          <p:cNvSpPr>
            <a:spLocks noChangeArrowheads="1"/>
          </p:cNvSpPr>
          <p:nvPr/>
        </p:nvSpPr>
        <p:spPr bwMode="auto">
          <a:xfrm>
            <a:off x="4826000" y="6477000"/>
            <a:ext cx="4318000" cy="28575"/>
          </a:xfrm>
          <a:prstGeom prst="rect">
            <a:avLst/>
          </a:prstGeom>
          <a:gradFill rotWithShape="1">
            <a:gsLst>
              <a:gs pos="0">
                <a:srgbClr val="FFFFFF"/>
              </a:gs>
              <a:gs pos="100000">
                <a:srgbClr val="133984"/>
              </a:gs>
            </a:gsLst>
            <a:lin ang="0" scaled="1"/>
          </a:gradFill>
          <a:ln>
            <a:noFill/>
          </a:ln>
          <a:effectLst/>
          <a:extLst>
            <a:ext uri="{91240B29-F687-4F45-9708-019B960494DF}">
              <a14:hiddenLine xmlns:a14="http://schemas.microsoft.com/office/drawing/2010/main" w="19050" algn="ctr">
                <a:solidFill>
                  <a:srgbClr val="16388A"/>
                </a:solidFill>
                <a:miter lim="800000"/>
                <a:headEnd/>
                <a:tailEnd/>
              </a14:hiddenLine>
            </a:ext>
            <a:ext uri="{AF507438-7753-43E0-B8FC-AC1667EBCBE1}">
              <a14:hiddenEffects xmlns:a14="http://schemas.microsoft.com/office/drawing/2010/main">
                <a:effectLst>
                  <a:outerShdw dist="35921" dir="2700000" algn="ctr" rotWithShape="0">
                    <a:srgbClr val="DDDDDD"/>
                  </a:outerShdw>
                </a:effectLst>
              </a14:hiddenEffects>
            </a:ext>
          </a:extLst>
        </p:spPr>
        <p:txBody>
          <a:bodyPr wrap="none" anchor="ctr"/>
          <a:lstStyle>
            <a:lvl1pPr eaLnBrk="0" hangingPunct="0">
              <a:defRPr sz="2400">
                <a:solidFill>
                  <a:schemeClr val="tx1"/>
                </a:solidFill>
                <a:latin typeface="Arial" panose="020B0604020202020204" pitchFamily="34" charset="0"/>
                <a:ea typeface="黑体" panose="02010609060101010101" pitchFamily="49" charset="-122"/>
              </a:defRPr>
            </a:lvl1pPr>
            <a:lvl2pPr marL="742950" indent="-285750" eaLnBrk="0" hangingPunct="0">
              <a:defRPr sz="2400">
                <a:solidFill>
                  <a:schemeClr val="tx1"/>
                </a:solidFill>
                <a:latin typeface="Arial" panose="020B0604020202020204" pitchFamily="34" charset="0"/>
                <a:ea typeface="黑体" panose="02010609060101010101" pitchFamily="49" charset="-122"/>
              </a:defRPr>
            </a:lvl2pPr>
            <a:lvl3pPr marL="1143000" indent="-228600" eaLnBrk="0" hangingPunct="0">
              <a:defRPr sz="2400">
                <a:solidFill>
                  <a:schemeClr val="tx1"/>
                </a:solidFill>
                <a:latin typeface="Arial" panose="020B0604020202020204" pitchFamily="34" charset="0"/>
                <a:ea typeface="黑体" panose="02010609060101010101" pitchFamily="49" charset="-122"/>
              </a:defRPr>
            </a:lvl3pPr>
            <a:lvl4pPr marL="1600200" indent="-228600" eaLnBrk="0" hangingPunct="0">
              <a:defRPr sz="2400">
                <a:solidFill>
                  <a:schemeClr val="tx1"/>
                </a:solidFill>
                <a:latin typeface="Arial" panose="020B0604020202020204" pitchFamily="34" charset="0"/>
                <a:ea typeface="黑体" panose="02010609060101010101" pitchFamily="49" charset="-122"/>
              </a:defRPr>
            </a:lvl4pPr>
            <a:lvl5pPr marL="2057400" indent="-228600" eaLnBrk="0" hangingPunct="0">
              <a:defRPr sz="2400">
                <a:solidFill>
                  <a:schemeClr val="tx1"/>
                </a:solidFill>
                <a:latin typeface="Arial" panose="020B0604020202020204" pitchFamily="34" charset="0"/>
                <a:ea typeface="黑体" panose="02010609060101010101" pitchFamily="49" charset="-122"/>
              </a:defRPr>
            </a:lvl5pPr>
            <a:lvl6pPr marL="25146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6pPr>
            <a:lvl7pPr marL="29718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7pPr>
            <a:lvl8pPr marL="34290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8pPr>
            <a:lvl9pPr marL="3886200" indent="-228600" algn="ctr" eaLnBrk="0" fontAlgn="base" hangingPunct="0">
              <a:spcBef>
                <a:spcPct val="0"/>
              </a:spcBef>
              <a:spcAft>
                <a:spcPct val="0"/>
              </a:spcAft>
              <a:defRPr sz="2400">
                <a:solidFill>
                  <a:schemeClr val="tx1"/>
                </a:solidFill>
                <a:latin typeface="Arial" panose="020B0604020202020204" pitchFamily="34" charset="0"/>
                <a:ea typeface="黑体" panose="02010609060101010101" pitchFamily="49" charset="-122"/>
              </a:defRPr>
            </a:lvl9pPr>
          </a:lstStyle>
          <a:p>
            <a:pPr algn="ctr" eaLnBrk="1" hangingPunct="1">
              <a:defRPr/>
            </a:pPr>
            <a:endParaRPr lang="zh-CN" altLang="en-US" smtClean="0"/>
          </a:p>
        </p:txBody>
      </p:sp>
      <p:sp>
        <p:nvSpPr>
          <p:cNvPr id="1029" name="Rectangle 4"/>
          <p:cNvSpPr>
            <a:spLocks noGrp="1" noChangeArrowheads="1"/>
          </p:cNvSpPr>
          <p:nvPr>
            <p:ph type="title"/>
          </p:nvPr>
        </p:nvSpPr>
        <p:spPr bwMode="auto">
          <a:xfrm>
            <a:off x="0" y="179388"/>
            <a:ext cx="9144000" cy="688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54000" rIns="91440" bIns="45720" numCol="1" anchor="t" anchorCtr="1" compatLnSpc="1">
            <a:prstTxWarp prst="textNoShape">
              <a:avLst/>
            </a:prstTxWarp>
          </a:bodyPr>
          <a:lstStyle/>
          <a:p>
            <a:pPr lvl="0"/>
            <a:r>
              <a:rPr lang="zh-CN" altLang="en-US"/>
              <a:t>单击此处编辑母版标题样式</a:t>
            </a:r>
          </a:p>
        </p:txBody>
      </p:sp>
      <p:sp>
        <p:nvSpPr>
          <p:cNvPr id="1030" name="Rectangle 5"/>
          <p:cNvSpPr>
            <a:spLocks noGrp="1" noChangeArrowheads="1"/>
          </p:cNvSpPr>
          <p:nvPr>
            <p:ph type="body" idx="1"/>
          </p:nvPr>
        </p:nvSpPr>
        <p:spPr bwMode="auto">
          <a:xfrm>
            <a:off x="431800" y="1268413"/>
            <a:ext cx="8229600" cy="5065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p:txBody>
      </p:sp>
    </p:spTree>
  </p:cSld>
  <p:clrMap bg1="lt1" tx1="dk1" bg2="lt2" tx2="dk2" accent1="accent1" accent2="accent2" accent3="accent3" accent4="accent4" accent5="accent5" accent6="accent6" hlink="hlink" folHlink="folHlink"/>
  <p:sldLayoutIdLst>
    <p:sldLayoutId id="2147483804" r:id="rId1"/>
    <p:sldLayoutId id="2147483794" r:id="rId2"/>
    <p:sldLayoutId id="2147483795" r:id="rId3"/>
    <p:sldLayoutId id="2147483796" r:id="rId4"/>
    <p:sldLayoutId id="2147483797" r:id="rId5"/>
    <p:sldLayoutId id="2147483798" r:id="rId6"/>
    <p:sldLayoutId id="2147483799" r:id="rId7"/>
    <p:sldLayoutId id="2147483800" r:id="rId8"/>
    <p:sldLayoutId id="2147483801" r:id="rId9"/>
    <p:sldLayoutId id="2147483802" r:id="rId10"/>
    <p:sldLayoutId id="2147483803" r:id="rId11"/>
  </p:sldLayoutIdLst>
  <p:timing>
    <p:tnLst>
      <p:par>
        <p:cTn id="1" dur="indefinite" restart="never" nodeType="tmRoot"/>
      </p:par>
    </p:tnLst>
  </p:timing>
  <p:hf sldNum="0" hdr="0" dt="0"/>
  <p:txStyles>
    <p:titleStyle>
      <a:lvl1pPr algn="ctr" rtl="0" eaLnBrk="1" fontAlgn="base" hangingPunct="1">
        <a:spcBef>
          <a:spcPct val="0"/>
        </a:spcBef>
        <a:spcAft>
          <a:spcPct val="0"/>
        </a:spcAft>
        <a:defRPr sz="2800" b="1">
          <a:solidFill>
            <a:srgbClr val="133984"/>
          </a:solidFill>
          <a:latin typeface="+mj-lt"/>
          <a:ea typeface="+mj-ea"/>
          <a:cs typeface="+mj-cs"/>
        </a:defRPr>
      </a:lvl1pPr>
      <a:lvl2pPr algn="ctr" rtl="0" eaLnBrk="1" fontAlgn="base" hangingPunct="1">
        <a:spcBef>
          <a:spcPct val="0"/>
        </a:spcBef>
        <a:spcAft>
          <a:spcPct val="0"/>
        </a:spcAft>
        <a:defRPr sz="2800" b="1">
          <a:solidFill>
            <a:srgbClr val="133984"/>
          </a:solidFill>
          <a:latin typeface="Arial" charset="0"/>
          <a:ea typeface="华文新魏" pitchFamily="2" charset="-122"/>
        </a:defRPr>
      </a:lvl2pPr>
      <a:lvl3pPr algn="ctr" rtl="0" eaLnBrk="1" fontAlgn="base" hangingPunct="1">
        <a:spcBef>
          <a:spcPct val="0"/>
        </a:spcBef>
        <a:spcAft>
          <a:spcPct val="0"/>
        </a:spcAft>
        <a:defRPr sz="2800" b="1">
          <a:solidFill>
            <a:srgbClr val="133984"/>
          </a:solidFill>
          <a:latin typeface="Arial" charset="0"/>
          <a:ea typeface="华文新魏" pitchFamily="2" charset="-122"/>
        </a:defRPr>
      </a:lvl3pPr>
      <a:lvl4pPr algn="ctr" rtl="0" eaLnBrk="1" fontAlgn="base" hangingPunct="1">
        <a:spcBef>
          <a:spcPct val="0"/>
        </a:spcBef>
        <a:spcAft>
          <a:spcPct val="0"/>
        </a:spcAft>
        <a:defRPr sz="2800" b="1">
          <a:solidFill>
            <a:srgbClr val="133984"/>
          </a:solidFill>
          <a:latin typeface="Arial" charset="0"/>
          <a:ea typeface="华文新魏" pitchFamily="2" charset="-122"/>
        </a:defRPr>
      </a:lvl4pPr>
      <a:lvl5pPr algn="ctr" rtl="0" eaLnBrk="1" fontAlgn="base" hangingPunct="1">
        <a:spcBef>
          <a:spcPct val="0"/>
        </a:spcBef>
        <a:spcAft>
          <a:spcPct val="0"/>
        </a:spcAft>
        <a:defRPr sz="2800" b="1">
          <a:solidFill>
            <a:srgbClr val="133984"/>
          </a:solidFill>
          <a:latin typeface="Arial" charset="0"/>
          <a:ea typeface="华文新魏" pitchFamily="2" charset="-122"/>
        </a:defRPr>
      </a:lvl5pPr>
      <a:lvl6pPr marL="457200" algn="ctr" rtl="0" eaLnBrk="1" fontAlgn="base" hangingPunct="1">
        <a:spcBef>
          <a:spcPct val="0"/>
        </a:spcBef>
        <a:spcAft>
          <a:spcPct val="0"/>
        </a:spcAft>
        <a:defRPr sz="2800" b="1">
          <a:solidFill>
            <a:srgbClr val="133984"/>
          </a:solidFill>
          <a:latin typeface="Arial" charset="0"/>
          <a:ea typeface="华文新魏" pitchFamily="2" charset="-122"/>
        </a:defRPr>
      </a:lvl6pPr>
      <a:lvl7pPr marL="914400" algn="ctr" rtl="0" eaLnBrk="1" fontAlgn="base" hangingPunct="1">
        <a:spcBef>
          <a:spcPct val="0"/>
        </a:spcBef>
        <a:spcAft>
          <a:spcPct val="0"/>
        </a:spcAft>
        <a:defRPr sz="2800" b="1">
          <a:solidFill>
            <a:srgbClr val="133984"/>
          </a:solidFill>
          <a:latin typeface="Arial" charset="0"/>
          <a:ea typeface="华文新魏" pitchFamily="2" charset="-122"/>
        </a:defRPr>
      </a:lvl7pPr>
      <a:lvl8pPr marL="1371600" algn="ctr" rtl="0" eaLnBrk="1" fontAlgn="base" hangingPunct="1">
        <a:spcBef>
          <a:spcPct val="0"/>
        </a:spcBef>
        <a:spcAft>
          <a:spcPct val="0"/>
        </a:spcAft>
        <a:defRPr sz="2800" b="1">
          <a:solidFill>
            <a:srgbClr val="133984"/>
          </a:solidFill>
          <a:latin typeface="Arial" charset="0"/>
          <a:ea typeface="华文新魏" pitchFamily="2" charset="-122"/>
        </a:defRPr>
      </a:lvl8pPr>
      <a:lvl9pPr marL="1828800" algn="ctr" rtl="0" eaLnBrk="1" fontAlgn="base" hangingPunct="1">
        <a:spcBef>
          <a:spcPct val="0"/>
        </a:spcBef>
        <a:spcAft>
          <a:spcPct val="0"/>
        </a:spcAft>
        <a:defRPr sz="2800" b="1">
          <a:solidFill>
            <a:srgbClr val="133984"/>
          </a:solidFill>
          <a:latin typeface="Arial" charset="0"/>
          <a:ea typeface="华文新魏" pitchFamily="2" charset="-122"/>
        </a:defRPr>
      </a:lvl9pPr>
    </p:titleStyle>
    <p:bodyStyle>
      <a:lvl1pPr marL="449263" indent="-449263" algn="l" rtl="0" eaLnBrk="1" fontAlgn="base" hangingPunct="1">
        <a:lnSpc>
          <a:spcPct val="110000"/>
        </a:lnSpc>
        <a:spcBef>
          <a:spcPct val="20000"/>
        </a:spcBef>
        <a:spcAft>
          <a:spcPct val="0"/>
        </a:spcAft>
        <a:buSzPct val="120000"/>
        <a:buBlip>
          <a:blip r:embed="rId14"/>
        </a:buBlip>
        <a:defRPr sz="2800">
          <a:solidFill>
            <a:srgbClr val="133984"/>
          </a:solidFill>
          <a:latin typeface="+mn-lt"/>
          <a:ea typeface="+mn-ea"/>
          <a:cs typeface="+mn-cs"/>
        </a:defRPr>
      </a:lvl1pPr>
      <a:lvl2pPr marL="914400" indent="-285750" algn="l" rtl="0" eaLnBrk="1" fontAlgn="base" hangingPunct="1">
        <a:lnSpc>
          <a:spcPct val="110000"/>
        </a:lnSpc>
        <a:spcBef>
          <a:spcPct val="20000"/>
        </a:spcBef>
        <a:spcAft>
          <a:spcPct val="0"/>
        </a:spcAft>
        <a:buClr>
          <a:srgbClr val="000066"/>
        </a:buClr>
        <a:buChar char="•"/>
        <a:defRPr sz="2400">
          <a:solidFill>
            <a:srgbClr val="133984"/>
          </a:solidFill>
          <a:latin typeface="+mn-lt"/>
          <a:ea typeface="+mn-ea"/>
        </a:defRPr>
      </a:lvl2pPr>
      <a:lvl3pPr marL="1322388" indent="-228600" algn="l" rtl="0" eaLnBrk="1" fontAlgn="base" hangingPunct="1">
        <a:spcBef>
          <a:spcPct val="20000"/>
        </a:spcBef>
        <a:spcAft>
          <a:spcPct val="0"/>
        </a:spcAft>
        <a:buChar char="•"/>
        <a:defRPr sz="2400">
          <a:solidFill>
            <a:schemeClr val="tx1"/>
          </a:solidFill>
          <a:latin typeface="+mn-lt"/>
          <a:ea typeface="宋体" pitchFamily="2" charset="-122"/>
        </a:defRPr>
      </a:lvl3pPr>
      <a:lvl4pPr marL="1730375" indent="-228600" algn="l" rtl="0" eaLnBrk="1" fontAlgn="base" hangingPunct="1">
        <a:spcBef>
          <a:spcPct val="20000"/>
        </a:spcBef>
        <a:spcAft>
          <a:spcPct val="0"/>
        </a:spcAft>
        <a:buChar char="–"/>
        <a:defRPr sz="2000">
          <a:solidFill>
            <a:schemeClr val="tx1"/>
          </a:solidFill>
          <a:latin typeface="+mn-lt"/>
          <a:ea typeface="宋体" pitchFamily="2" charset="-122"/>
        </a:defRPr>
      </a:lvl4pPr>
      <a:lvl5pPr marL="2138363" indent="-228600" algn="l" rtl="0" eaLnBrk="1" fontAlgn="base" hangingPunct="1">
        <a:spcBef>
          <a:spcPct val="20000"/>
        </a:spcBef>
        <a:spcAft>
          <a:spcPct val="0"/>
        </a:spcAft>
        <a:buChar char="»"/>
        <a:defRPr sz="2000">
          <a:solidFill>
            <a:schemeClr val="tx1"/>
          </a:solidFill>
          <a:latin typeface="+mn-lt"/>
          <a:ea typeface="宋体" pitchFamily="2" charset="-122"/>
        </a:defRPr>
      </a:lvl5pPr>
      <a:lvl6pPr marL="2595563" indent="-228600" algn="l" rtl="0" eaLnBrk="1" fontAlgn="base" hangingPunct="1">
        <a:spcBef>
          <a:spcPct val="20000"/>
        </a:spcBef>
        <a:spcAft>
          <a:spcPct val="0"/>
        </a:spcAft>
        <a:buChar char="»"/>
        <a:defRPr sz="2000">
          <a:solidFill>
            <a:schemeClr val="tx1"/>
          </a:solidFill>
          <a:latin typeface="+mn-lt"/>
          <a:ea typeface="宋体" pitchFamily="2" charset="-122"/>
        </a:defRPr>
      </a:lvl6pPr>
      <a:lvl7pPr marL="3052763" indent="-228600" algn="l" rtl="0" eaLnBrk="1" fontAlgn="base" hangingPunct="1">
        <a:spcBef>
          <a:spcPct val="20000"/>
        </a:spcBef>
        <a:spcAft>
          <a:spcPct val="0"/>
        </a:spcAft>
        <a:buChar char="»"/>
        <a:defRPr sz="2000">
          <a:solidFill>
            <a:schemeClr val="tx1"/>
          </a:solidFill>
          <a:latin typeface="+mn-lt"/>
          <a:ea typeface="宋体" pitchFamily="2" charset="-122"/>
        </a:defRPr>
      </a:lvl7pPr>
      <a:lvl8pPr marL="3509963" indent="-228600" algn="l" rtl="0" eaLnBrk="1" fontAlgn="base" hangingPunct="1">
        <a:spcBef>
          <a:spcPct val="20000"/>
        </a:spcBef>
        <a:spcAft>
          <a:spcPct val="0"/>
        </a:spcAft>
        <a:buChar char="»"/>
        <a:defRPr sz="2000">
          <a:solidFill>
            <a:schemeClr val="tx1"/>
          </a:solidFill>
          <a:latin typeface="+mn-lt"/>
          <a:ea typeface="宋体" pitchFamily="2" charset="-122"/>
        </a:defRPr>
      </a:lvl8pPr>
      <a:lvl9pPr marL="3967163" indent="-228600" algn="l" rtl="0" eaLnBrk="1" fontAlgn="base" hangingPunct="1">
        <a:spcBef>
          <a:spcPct val="20000"/>
        </a:spcBef>
        <a:spcAft>
          <a:spcPct val="0"/>
        </a:spcAft>
        <a:buChar char="»"/>
        <a:defRPr sz="2000">
          <a:solidFill>
            <a:schemeClr val="tx1"/>
          </a:solidFill>
          <a:latin typeface="+mn-lt"/>
          <a:ea typeface="宋体" pitchFamily="2" charset="-122"/>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21.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24.png"/><Relationship Id="rId6" Type="http://schemas.openxmlformats.org/officeDocument/2006/relationships/image" Target="../media/image2.png"/><Relationship Id="rId7" Type="http://schemas.openxmlformats.org/officeDocument/2006/relationships/image" Target="../media/image28.pn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25.tiff"/><Relationship Id="rId5" Type="http://schemas.openxmlformats.org/officeDocument/2006/relationships/image" Target="../media/image26.tiff"/><Relationship Id="rId6" Type="http://schemas.openxmlformats.org/officeDocument/2006/relationships/image" Target="../media/image31.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27.tiff"/><Relationship Id="rId6" Type="http://schemas.openxmlformats.org/officeDocument/2006/relationships/image" Target="../media/image36.png"/><Relationship Id="rId7" Type="http://schemas.openxmlformats.org/officeDocument/2006/relationships/image" Target="../media/image32.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image" Target="../media/image33.tiff"/><Relationship Id="rId5" Type="http://schemas.openxmlformats.org/officeDocument/2006/relationships/image" Target="../media/image34.tiff"/><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6.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37.png"/><Relationship Id="rId5" Type="http://schemas.openxmlformats.org/officeDocument/2006/relationships/image" Target="../media/image38.png"/><Relationship Id="rId6" Type="http://schemas.openxmlformats.org/officeDocument/2006/relationships/image" Target="../media/image39.png"/><Relationship Id="rId7" Type="http://schemas.openxmlformats.org/officeDocument/2006/relationships/image" Target="../media/image1.png"/><Relationship Id="rId8" Type="http://schemas.openxmlformats.org/officeDocument/2006/relationships/image" Target="../media/image40.tiff"/><Relationship Id="rId9" Type="http://schemas.openxmlformats.org/officeDocument/2006/relationships/image" Target="../media/image42.pn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7.xml.rels><?xml version="1.0" encoding="UTF-8" standalone="yes"?>
<Relationships xmlns="http://schemas.openxmlformats.org/package/2006/relationships"><Relationship Id="rId3" Type="http://schemas.openxmlformats.org/officeDocument/2006/relationships/image" Target="../media/image240.png"/><Relationship Id="rId4" Type="http://schemas.openxmlformats.org/officeDocument/2006/relationships/image" Target="../media/image39.png"/><Relationship Id="rId5" Type="http://schemas.openxmlformats.org/officeDocument/2006/relationships/image" Target="../media/image43.png"/><Relationship Id="rId6" Type="http://schemas.openxmlformats.org/officeDocument/2006/relationships/image" Target="../media/image44.png"/><Relationship Id="rId7" Type="http://schemas.openxmlformats.org/officeDocument/2006/relationships/image" Target="../media/image45.png"/><Relationship Id="rId8" Type="http://schemas.openxmlformats.org/officeDocument/2006/relationships/image" Target="../media/image41.tiff"/><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24.png"/><Relationship Id="rId6" Type="http://schemas.openxmlformats.org/officeDocument/2006/relationships/image" Target="../media/image46.pn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4" Type="http://schemas.openxmlformats.org/officeDocument/2006/relationships/image" Target="../media/image49.png"/><Relationship Id="rId5" Type="http://schemas.openxmlformats.org/officeDocument/2006/relationships/image" Target="../media/image47.pn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1.xml.rels><?xml version="1.0" encoding="UTF-8" standalone="yes"?>
<Relationships xmlns="http://schemas.openxmlformats.org/package/2006/relationships"><Relationship Id="rId3" Type="http://schemas.openxmlformats.org/officeDocument/2006/relationships/image" Target="../media/image48.png"/><Relationship Id="rId4" Type="http://schemas.openxmlformats.org/officeDocument/2006/relationships/image" Target="../media/image50.png"/><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2.xml.rels><?xml version="1.0" encoding="UTF-8" standalone="yes"?>
<Relationships xmlns="http://schemas.openxmlformats.org/package/2006/relationships"><Relationship Id="rId3" Type="http://schemas.openxmlformats.org/officeDocument/2006/relationships/image" Target="../media/image320.png"/><Relationship Id="rId4" Type="http://schemas.openxmlformats.org/officeDocument/2006/relationships/image" Target="../media/image330.png"/><Relationship Id="rId5" Type="http://schemas.openxmlformats.org/officeDocument/2006/relationships/image" Target="../media/image340.png"/><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4.xml.rels><?xml version="1.0" encoding="UTF-8" standalone="yes"?>
<Relationships xmlns="http://schemas.openxmlformats.org/package/2006/relationships"><Relationship Id="rId3" Type="http://schemas.openxmlformats.org/officeDocument/2006/relationships/image" Target="../media/image51.tiff"/><Relationship Id="rId4" Type="http://schemas.openxmlformats.org/officeDocument/2006/relationships/image" Target="../media/image52.tiff"/><Relationship Id="rId5" Type="http://schemas.openxmlformats.org/officeDocument/2006/relationships/image" Target="../media/image53.tiff"/><Relationship Id="rId6" Type="http://schemas.openxmlformats.org/officeDocument/2006/relationships/image" Target="../media/image54.tiff"/><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5.xml.rels><?xml version="1.0" encoding="UTF-8" standalone="yes"?>
<Relationships xmlns="http://schemas.openxmlformats.org/package/2006/relationships"><Relationship Id="rId3" Type="http://schemas.openxmlformats.org/officeDocument/2006/relationships/image" Target="../media/image55.png"/><Relationship Id="rId4" Type="http://schemas.openxmlformats.org/officeDocument/2006/relationships/image" Target="../media/image56.png"/><Relationship Id="rId5" Type="http://schemas.openxmlformats.org/officeDocument/2006/relationships/image" Target="../media/image57.png"/><Relationship Id="rId6" Type="http://schemas.openxmlformats.org/officeDocument/2006/relationships/image" Target="../media/image58.png"/><Relationship Id="rId7" Type="http://schemas.openxmlformats.org/officeDocument/2006/relationships/image" Target="../media/image59.png"/><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6.xml.rels><?xml version="1.0" encoding="UTF-8" standalone="yes"?>
<Relationships xmlns="http://schemas.openxmlformats.org/package/2006/relationships"><Relationship Id="rId3" Type="http://schemas.openxmlformats.org/officeDocument/2006/relationships/image" Target="../media/image60.PNG"/><Relationship Id="rId4" Type="http://schemas.openxmlformats.org/officeDocument/2006/relationships/image" Target="../media/image61.png"/><Relationship Id="rId5" Type="http://schemas.openxmlformats.org/officeDocument/2006/relationships/image" Target="../media/image62.png"/><Relationship Id="rId6" Type="http://schemas.openxmlformats.org/officeDocument/2006/relationships/image" Target="../media/image63.png"/><Relationship Id="rId7" Type="http://schemas.openxmlformats.org/officeDocument/2006/relationships/image" Target="../media/image64.png"/><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7.xml.rels><?xml version="1.0" encoding="UTF-8" standalone="yes"?>
<Relationships xmlns="http://schemas.openxmlformats.org/package/2006/relationships"><Relationship Id="rId3" Type="http://schemas.openxmlformats.org/officeDocument/2006/relationships/image" Target="../media/image65.PNG"/><Relationship Id="rId4" Type="http://schemas.openxmlformats.org/officeDocument/2006/relationships/image" Target="../media/image66.png"/><Relationship Id="rId5" Type="http://schemas.openxmlformats.org/officeDocument/2006/relationships/image" Target="../media/image67.png"/><Relationship Id="rId6" Type="http://schemas.openxmlformats.org/officeDocument/2006/relationships/image" Target="../media/image68.png"/><Relationship Id="rId7" Type="http://schemas.openxmlformats.org/officeDocument/2006/relationships/image" Target="../media/image69.png"/><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8.xml.rels><?xml version="1.0" encoding="UTF-8" standalone="yes"?>
<Relationships xmlns="http://schemas.openxmlformats.org/package/2006/relationships"><Relationship Id="rId3" Type="http://schemas.openxmlformats.org/officeDocument/2006/relationships/image" Target="../media/image70.png"/><Relationship Id="rId4" Type="http://schemas.openxmlformats.org/officeDocument/2006/relationships/image" Target="../media/image71.png"/><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72.png"/></Relationships>
</file>

<file path=ppt/slides/_rels/slide4.xml.rels><?xml version="1.0" encoding="UTF-8" standalone="yes"?>
<Relationships xmlns="http://schemas.openxmlformats.org/package/2006/relationships"><Relationship Id="rId3" Type="http://schemas.openxmlformats.org/officeDocument/2006/relationships/image" Target="../media/image11.tiff"/><Relationship Id="rId4" Type="http://schemas.openxmlformats.org/officeDocument/2006/relationships/image" Target="../media/image12.tiff"/><Relationship Id="rId5" Type="http://schemas.openxmlformats.org/officeDocument/2006/relationships/image" Target="../media/image13.tiff"/><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3" Type="http://schemas.openxmlformats.org/officeDocument/2006/relationships/image" Target="../media/image14.tiff"/><Relationship Id="rId4" Type="http://schemas.openxmlformats.org/officeDocument/2006/relationships/image" Target="../media/image15.tiff"/><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tiff"/><Relationship Id="rId5" Type="http://schemas.openxmlformats.org/officeDocument/2006/relationships/image" Target="../media/image18.tiff"/><Relationship Id="rId6" Type="http://schemas.openxmlformats.org/officeDocument/2006/relationships/image" Target="../media/image19.tiff"/><Relationship Id="rId7" Type="http://schemas.openxmlformats.org/officeDocument/2006/relationships/image" Target="../media/image20.tiff"/><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21.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120650" y="1143000"/>
            <a:ext cx="8839200" cy="1927225"/>
          </a:xfrm>
        </p:spPr>
        <p:txBody>
          <a:bodyPr/>
          <a:lstStyle/>
          <a:p>
            <a:pPr eaLnBrk="1" hangingPunct="1"/>
            <a:r>
              <a:rPr lang="zh-CN" altLang="en-US" sz="3600">
                <a:solidFill>
                  <a:schemeClr val="tx1"/>
                </a:solidFill>
                <a:latin typeface="宋体" charset="0"/>
                <a:ea typeface="宋体" charset="0"/>
              </a:rPr>
              <a:t>基于</a:t>
            </a:r>
            <a:r>
              <a:rPr lang="en-US" altLang="zh-CN" sz="3600">
                <a:solidFill>
                  <a:schemeClr val="tx1"/>
                </a:solidFill>
                <a:latin typeface="宋体" charset="0"/>
                <a:ea typeface="宋体" charset="0"/>
              </a:rPr>
              <a:t>IEEE1588</a:t>
            </a:r>
            <a:r>
              <a:rPr lang="zh-CN" altLang="en-US" sz="3600">
                <a:solidFill>
                  <a:schemeClr val="tx1"/>
                </a:solidFill>
                <a:latin typeface="宋体" charset="0"/>
                <a:ea typeface="宋体" charset="0"/>
              </a:rPr>
              <a:t>的时钟同步精度研究</a:t>
            </a:r>
            <a:endParaRPr lang="zh-CN" altLang="zh-CN" sz="3600">
              <a:solidFill>
                <a:schemeClr val="tx1"/>
              </a:solidFill>
              <a:latin typeface="宋体" charset="0"/>
              <a:ea typeface="宋体" charset="0"/>
            </a:endParaRPr>
          </a:p>
        </p:txBody>
      </p:sp>
      <p:sp>
        <p:nvSpPr>
          <p:cNvPr id="5123" name="副标题 1"/>
          <p:cNvSpPr>
            <a:spLocks noGrp="1"/>
          </p:cNvSpPr>
          <p:nvPr>
            <p:ph type="subTitle" idx="1"/>
          </p:nvPr>
        </p:nvSpPr>
        <p:spPr>
          <a:xfrm>
            <a:off x="1447800" y="4038600"/>
            <a:ext cx="6400800" cy="1600200"/>
          </a:xfrm>
        </p:spPr>
        <p:txBody>
          <a:bodyPr/>
          <a:lstStyle/>
          <a:p>
            <a:pPr algn="l"/>
            <a:r>
              <a:rPr lang="zh-CN" altLang="en-US" sz="2000" b="1" dirty="0">
                <a:solidFill>
                  <a:schemeClr val="tx1"/>
                </a:solidFill>
                <a:latin typeface="宋体" charset="0"/>
                <a:ea typeface="宋体" charset="0"/>
              </a:rPr>
              <a:t>答辩人：</a:t>
            </a:r>
            <a:r>
              <a:rPr lang="zh-CN" altLang="en-US" sz="2000" b="1" dirty="0" smtClean="0">
                <a:solidFill>
                  <a:schemeClr val="tx1"/>
                </a:solidFill>
                <a:latin typeface="宋体" charset="0"/>
                <a:ea typeface="宋体" charset="0"/>
              </a:rPr>
              <a:t>尹捷</a:t>
            </a:r>
            <a:endParaRPr lang="en-US" altLang="zh-CN" sz="2000" b="1" dirty="0" smtClean="0">
              <a:solidFill>
                <a:schemeClr val="tx1"/>
              </a:solidFill>
              <a:latin typeface="宋体" charset="0"/>
              <a:ea typeface="宋体" charset="0"/>
            </a:endParaRPr>
          </a:p>
          <a:p>
            <a:pPr algn="l"/>
            <a:r>
              <a:rPr lang="zh-CN" altLang="en-US" sz="2000" b="1" dirty="0" smtClean="0">
                <a:solidFill>
                  <a:schemeClr val="tx1"/>
                </a:solidFill>
                <a:latin typeface="宋体" charset="0"/>
                <a:ea typeface="宋体" charset="0"/>
              </a:rPr>
              <a:t>学号：</a:t>
            </a:r>
            <a:r>
              <a:rPr lang="en-US" altLang="zh-CN" sz="2000" b="1" dirty="0" smtClean="0">
                <a:solidFill>
                  <a:schemeClr val="tx1"/>
                </a:solidFill>
                <a:latin typeface="宋体" charset="0"/>
                <a:ea typeface="宋体" charset="0"/>
              </a:rPr>
              <a:t>1130329071</a:t>
            </a:r>
            <a:endParaRPr lang="en-US" altLang="zh-CN" sz="2000" b="1" dirty="0">
              <a:solidFill>
                <a:schemeClr val="tx1"/>
              </a:solidFill>
              <a:latin typeface="宋体" charset="0"/>
              <a:ea typeface="宋体" charset="0"/>
            </a:endParaRPr>
          </a:p>
          <a:p>
            <a:pPr algn="l"/>
            <a:r>
              <a:rPr lang="zh-CN" altLang="en-US" sz="2000" b="1" dirty="0">
                <a:solidFill>
                  <a:schemeClr val="tx1"/>
                </a:solidFill>
                <a:latin typeface="宋体" charset="0"/>
                <a:ea typeface="宋体" charset="0"/>
              </a:rPr>
              <a:t>专业：控制科学与工程</a:t>
            </a:r>
            <a:endParaRPr lang="en-US" altLang="zh-CN" sz="2000" b="1" dirty="0">
              <a:solidFill>
                <a:schemeClr val="tx1"/>
              </a:solidFill>
              <a:latin typeface="宋体" charset="0"/>
              <a:ea typeface="宋体" charset="0"/>
            </a:endParaRPr>
          </a:p>
          <a:p>
            <a:pPr algn="l"/>
            <a:r>
              <a:rPr lang="zh-CN" altLang="en-US" sz="2000" b="1" dirty="0">
                <a:solidFill>
                  <a:schemeClr val="tx1"/>
                </a:solidFill>
                <a:latin typeface="宋体" charset="0"/>
                <a:ea typeface="宋体" charset="0"/>
              </a:rPr>
              <a:t>导师：胡立生  教授</a:t>
            </a:r>
            <a:endParaRPr lang="en-US" altLang="zh-CN" sz="2000" b="1" dirty="0">
              <a:solidFill>
                <a:schemeClr val="tx1"/>
              </a:solidFill>
              <a:latin typeface="宋体" charset="0"/>
              <a:ea typeface="宋体" charset="0"/>
            </a:endParaRPr>
          </a:p>
          <a:p>
            <a:pPr algn="l"/>
            <a:r>
              <a:rPr lang="zh-CN" altLang="en-US" sz="2000" b="1" dirty="0">
                <a:solidFill>
                  <a:schemeClr val="tx1"/>
                </a:solidFill>
                <a:latin typeface="宋体" charset="0"/>
                <a:ea typeface="宋体" charset="0"/>
              </a:rPr>
              <a:t>答辩时间：</a:t>
            </a:r>
            <a:r>
              <a:rPr lang="en-US" altLang="zh-CN" sz="2000" b="1" dirty="0">
                <a:solidFill>
                  <a:schemeClr val="tx1"/>
                </a:solidFill>
                <a:latin typeface="宋体" charset="0"/>
                <a:ea typeface="宋体" charset="0"/>
              </a:rPr>
              <a:t>2016.06.01</a:t>
            </a:r>
            <a:endParaRPr lang="zh-CN" altLang="en-US" sz="2000" b="1" dirty="0">
              <a:solidFill>
                <a:schemeClr val="tx1"/>
              </a:solidFill>
              <a:latin typeface="宋体" charset="0"/>
              <a:ea typeface="宋体"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双大括号 12"/>
          <p:cNvSpPr/>
          <p:nvPr/>
        </p:nvSpPr>
        <p:spPr bwMode="auto">
          <a:xfrm>
            <a:off x="3086210" y="1113632"/>
            <a:ext cx="6553200" cy="1874838"/>
          </a:xfrm>
          <a:prstGeom prst="bracePair">
            <a:avLst/>
          </a:prstGeom>
          <a:ln w="28575" cap="flat" cmpd="sng" algn="ctr">
            <a:solidFill>
              <a:srgbClr val="922706"/>
            </a:solidFill>
            <a:prstDash val="solid"/>
            <a:round/>
            <a:headEnd type="none" w="med" len="med"/>
            <a:tailEnd type="none" w="med" len="med"/>
          </a:ln>
          <a:effectLst/>
          <a:extLst/>
        </p:spPr>
        <p:style>
          <a:lnRef idx="0">
            <a:scrgbClr r="0" g="0" b="0"/>
          </a:lnRef>
          <a:fillRef idx="1001">
            <a:schemeClr val="lt1"/>
          </a:fillRef>
          <a:effectRef idx="0">
            <a:scrgbClr r="0" g="0" b="0"/>
          </a:effectRef>
          <a:fontRef idx="major"/>
        </p:style>
        <p:txBody>
          <a:bodyPr lIns="90000" tIns="46800" rIns="90000" bIns="46800" anchor="ctr">
            <a:spAutoFit/>
          </a:bodyPr>
          <a:lstStyle/>
          <a:p>
            <a:pPr algn="ctr" eaLnBrk="1" hangingPunct="1">
              <a:defRPr/>
            </a:pPr>
            <a:endParaRPr lang="zh-CN" altLang="en-US">
              <a:ea typeface="黑体" pitchFamily="2" charset="-122"/>
            </a:endParaRPr>
          </a:p>
        </p:txBody>
      </p:sp>
      <p:sp>
        <p:nvSpPr>
          <p:cNvPr id="18436" name="标题 1"/>
          <p:cNvSpPr>
            <a:spLocks noGrp="1"/>
          </p:cNvSpPr>
          <p:nvPr>
            <p:ph type="title"/>
          </p:nvPr>
        </p:nvSpPr>
        <p:spPr/>
        <p:txBody>
          <a:bodyPr/>
          <a:lstStyle/>
          <a:p>
            <a:pPr eaLnBrk="1" hangingPunct="1"/>
            <a:r>
              <a:rPr lang="zh-CN" altLang="en-US"/>
              <a:t>同步精度影响因素</a:t>
            </a:r>
          </a:p>
        </p:txBody>
      </p:sp>
      <p:pic>
        <p:nvPicPr>
          <p:cNvPr id="18437" name="图片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605463" y="867197"/>
            <a:ext cx="3538537" cy="294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8" name="图片 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394969" y="3749006"/>
            <a:ext cx="4749031" cy="2831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圆角矩形 5"/>
          <p:cNvSpPr/>
          <p:nvPr/>
        </p:nvSpPr>
        <p:spPr bwMode="auto">
          <a:xfrm>
            <a:off x="276335" y="1680370"/>
            <a:ext cx="2668587" cy="512762"/>
          </a:xfrm>
          <a:prstGeom prst="roundRect">
            <a:avLst/>
          </a:prstGeom>
          <a:ln>
            <a:headEnd type="none" w="med" len="med"/>
            <a:tailEnd type="none" w="med" len="med"/>
          </a:ln>
          <a:extLst/>
        </p:spPr>
        <p:style>
          <a:lnRef idx="2">
            <a:schemeClr val="accent2"/>
          </a:lnRef>
          <a:fillRef idx="1">
            <a:schemeClr val="lt1"/>
          </a:fillRef>
          <a:effectRef idx="0">
            <a:schemeClr val="accent2"/>
          </a:effectRef>
          <a:fontRef idx="minor">
            <a:schemeClr val="dk1"/>
          </a:fontRef>
        </p:style>
        <p:txBody>
          <a:bodyPr wrap="none" lIns="90000" tIns="46800" rIns="90000" bIns="46800" anchor="ctr">
            <a:spAutoFit/>
          </a:bodyPr>
          <a:lstStyle>
            <a:lvl1pPr algn="ctr">
              <a:defRPr sz="2400">
                <a:solidFill>
                  <a:schemeClr val="tx1"/>
                </a:solidFill>
                <a:latin typeface="Arial" charset="0"/>
                <a:ea typeface="黑体" charset="0"/>
              </a:defRPr>
            </a:lvl1pPr>
            <a:lvl2pPr marL="742950" indent="-285750" algn="ctr">
              <a:defRPr sz="2400">
                <a:solidFill>
                  <a:schemeClr val="tx1"/>
                </a:solidFill>
                <a:latin typeface="Arial" charset="0"/>
                <a:ea typeface="黑体" charset="0"/>
              </a:defRPr>
            </a:lvl2pPr>
            <a:lvl3pPr marL="1143000" indent="-228600" algn="ctr">
              <a:defRPr sz="2400">
                <a:solidFill>
                  <a:schemeClr val="tx1"/>
                </a:solidFill>
                <a:latin typeface="Arial" charset="0"/>
                <a:ea typeface="黑体" charset="0"/>
              </a:defRPr>
            </a:lvl3pPr>
            <a:lvl4pPr marL="1600200" indent="-228600" algn="ctr">
              <a:defRPr sz="2400">
                <a:solidFill>
                  <a:schemeClr val="tx1"/>
                </a:solidFill>
                <a:latin typeface="Arial" charset="0"/>
                <a:ea typeface="黑体" charset="0"/>
              </a:defRPr>
            </a:lvl4pPr>
            <a:lvl5pPr marL="2057400" indent="-228600" algn="ctr">
              <a:defRPr sz="2400">
                <a:solidFill>
                  <a:schemeClr val="tx1"/>
                </a:solidFill>
                <a:latin typeface="Arial" charset="0"/>
                <a:ea typeface="黑体" charset="0"/>
              </a:defRPr>
            </a:lvl5pPr>
            <a:lvl6pPr marL="2514600" indent="-228600" algn="ctr" eaLnBrk="0" fontAlgn="base" hangingPunct="0">
              <a:spcBef>
                <a:spcPct val="0"/>
              </a:spcBef>
              <a:spcAft>
                <a:spcPct val="0"/>
              </a:spcAft>
              <a:defRPr sz="2400">
                <a:solidFill>
                  <a:schemeClr val="tx1"/>
                </a:solidFill>
                <a:latin typeface="Arial" charset="0"/>
                <a:ea typeface="黑体" charset="0"/>
              </a:defRPr>
            </a:lvl6pPr>
            <a:lvl7pPr marL="2971800" indent="-228600" algn="ctr" eaLnBrk="0" fontAlgn="base" hangingPunct="0">
              <a:spcBef>
                <a:spcPct val="0"/>
              </a:spcBef>
              <a:spcAft>
                <a:spcPct val="0"/>
              </a:spcAft>
              <a:defRPr sz="2400">
                <a:solidFill>
                  <a:schemeClr val="tx1"/>
                </a:solidFill>
                <a:latin typeface="Arial" charset="0"/>
                <a:ea typeface="黑体" charset="0"/>
              </a:defRPr>
            </a:lvl7pPr>
            <a:lvl8pPr marL="3429000" indent="-228600" algn="ctr" eaLnBrk="0" fontAlgn="base" hangingPunct="0">
              <a:spcBef>
                <a:spcPct val="0"/>
              </a:spcBef>
              <a:spcAft>
                <a:spcPct val="0"/>
              </a:spcAft>
              <a:defRPr sz="2400">
                <a:solidFill>
                  <a:schemeClr val="tx1"/>
                </a:solidFill>
                <a:latin typeface="Arial" charset="0"/>
                <a:ea typeface="黑体" charset="0"/>
              </a:defRPr>
            </a:lvl8pPr>
            <a:lvl9pPr marL="3886200" indent="-228600" algn="ctr" eaLnBrk="0" fontAlgn="base" hangingPunct="0">
              <a:spcBef>
                <a:spcPct val="0"/>
              </a:spcBef>
              <a:spcAft>
                <a:spcPct val="0"/>
              </a:spcAft>
              <a:defRPr sz="2400">
                <a:solidFill>
                  <a:schemeClr val="tx1"/>
                </a:solidFill>
                <a:latin typeface="Arial" charset="0"/>
                <a:ea typeface="黑体" charset="0"/>
              </a:defRPr>
            </a:lvl9pPr>
          </a:lstStyle>
          <a:p>
            <a:pPr eaLnBrk="1" hangingPunct="1"/>
            <a:r>
              <a:rPr lang="zh-CN" altLang="en-US"/>
              <a:t>链路延时不对称性</a:t>
            </a:r>
          </a:p>
        </p:txBody>
      </p:sp>
      <p:sp>
        <p:nvSpPr>
          <p:cNvPr id="7" name="圆角矩形 6"/>
          <p:cNvSpPr/>
          <p:nvPr/>
        </p:nvSpPr>
        <p:spPr bwMode="auto">
          <a:xfrm>
            <a:off x="282085" y="4221088"/>
            <a:ext cx="2381250" cy="512763"/>
          </a:xfrm>
          <a:prstGeom prst="roundRect">
            <a:avLst/>
          </a:prstGeom>
          <a:ln>
            <a:headEnd type="none" w="med" len="med"/>
            <a:tailEnd type="none" w="med" len="med"/>
          </a:ln>
          <a:extLst/>
        </p:spPr>
        <p:style>
          <a:lnRef idx="2">
            <a:schemeClr val="accent2"/>
          </a:lnRef>
          <a:fillRef idx="1">
            <a:schemeClr val="lt1"/>
          </a:fillRef>
          <a:effectRef idx="0">
            <a:schemeClr val="accent2"/>
          </a:effectRef>
          <a:fontRef idx="minor">
            <a:schemeClr val="dk1"/>
          </a:fontRef>
        </p:style>
        <p:txBody>
          <a:bodyPr wrap="none" lIns="90000" tIns="46800" rIns="90000" bIns="46800" anchor="ctr">
            <a:spAutoFit/>
          </a:bodyPr>
          <a:lstStyle>
            <a:lvl1pPr algn="ctr">
              <a:defRPr sz="2400">
                <a:solidFill>
                  <a:schemeClr val="tx1"/>
                </a:solidFill>
                <a:latin typeface="Arial" charset="0"/>
                <a:ea typeface="黑体" charset="0"/>
              </a:defRPr>
            </a:lvl1pPr>
            <a:lvl2pPr marL="742950" indent="-285750" algn="ctr">
              <a:defRPr sz="2400">
                <a:solidFill>
                  <a:schemeClr val="tx1"/>
                </a:solidFill>
                <a:latin typeface="Arial" charset="0"/>
                <a:ea typeface="黑体" charset="0"/>
              </a:defRPr>
            </a:lvl2pPr>
            <a:lvl3pPr marL="1143000" indent="-228600" algn="ctr">
              <a:defRPr sz="2400">
                <a:solidFill>
                  <a:schemeClr val="tx1"/>
                </a:solidFill>
                <a:latin typeface="Arial" charset="0"/>
                <a:ea typeface="黑体" charset="0"/>
              </a:defRPr>
            </a:lvl3pPr>
            <a:lvl4pPr marL="1600200" indent="-228600" algn="ctr">
              <a:defRPr sz="2400">
                <a:solidFill>
                  <a:schemeClr val="tx1"/>
                </a:solidFill>
                <a:latin typeface="Arial" charset="0"/>
                <a:ea typeface="黑体" charset="0"/>
              </a:defRPr>
            </a:lvl4pPr>
            <a:lvl5pPr marL="2057400" indent="-228600" algn="ctr">
              <a:defRPr sz="2400">
                <a:solidFill>
                  <a:schemeClr val="tx1"/>
                </a:solidFill>
                <a:latin typeface="Arial" charset="0"/>
                <a:ea typeface="黑体" charset="0"/>
              </a:defRPr>
            </a:lvl5pPr>
            <a:lvl6pPr marL="2514600" indent="-228600" algn="ctr" eaLnBrk="0" fontAlgn="base" hangingPunct="0">
              <a:spcBef>
                <a:spcPct val="0"/>
              </a:spcBef>
              <a:spcAft>
                <a:spcPct val="0"/>
              </a:spcAft>
              <a:defRPr sz="2400">
                <a:solidFill>
                  <a:schemeClr val="tx1"/>
                </a:solidFill>
                <a:latin typeface="Arial" charset="0"/>
                <a:ea typeface="黑体" charset="0"/>
              </a:defRPr>
            </a:lvl6pPr>
            <a:lvl7pPr marL="2971800" indent="-228600" algn="ctr" eaLnBrk="0" fontAlgn="base" hangingPunct="0">
              <a:spcBef>
                <a:spcPct val="0"/>
              </a:spcBef>
              <a:spcAft>
                <a:spcPct val="0"/>
              </a:spcAft>
              <a:defRPr sz="2400">
                <a:solidFill>
                  <a:schemeClr val="tx1"/>
                </a:solidFill>
                <a:latin typeface="Arial" charset="0"/>
                <a:ea typeface="黑体" charset="0"/>
              </a:defRPr>
            </a:lvl7pPr>
            <a:lvl8pPr marL="3429000" indent="-228600" algn="ctr" eaLnBrk="0" fontAlgn="base" hangingPunct="0">
              <a:spcBef>
                <a:spcPct val="0"/>
              </a:spcBef>
              <a:spcAft>
                <a:spcPct val="0"/>
              </a:spcAft>
              <a:defRPr sz="2400">
                <a:solidFill>
                  <a:schemeClr val="tx1"/>
                </a:solidFill>
                <a:latin typeface="Arial" charset="0"/>
                <a:ea typeface="黑体" charset="0"/>
              </a:defRPr>
            </a:lvl8pPr>
            <a:lvl9pPr marL="3886200" indent="-228600" algn="ctr" eaLnBrk="0" fontAlgn="base" hangingPunct="0">
              <a:spcBef>
                <a:spcPct val="0"/>
              </a:spcBef>
              <a:spcAft>
                <a:spcPct val="0"/>
              </a:spcAft>
              <a:defRPr sz="2400">
                <a:solidFill>
                  <a:schemeClr val="tx1"/>
                </a:solidFill>
                <a:latin typeface="Arial" charset="0"/>
                <a:ea typeface="黑体" charset="0"/>
              </a:defRPr>
            </a:lvl9pPr>
          </a:lstStyle>
          <a:p>
            <a:pPr eaLnBrk="1" hangingPunct="1"/>
            <a:r>
              <a:rPr lang="zh-CN" altLang="en-US"/>
              <a:t>从时钟频率漂移</a:t>
            </a:r>
          </a:p>
        </p:txBody>
      </p:sp>
      <p:sp>
        <p:nvSpPr>
          <p:cNvPr id="14" name="矩形 13"/>
          <p:cNvSpPr/>
          <p:nvPr/>
        </p:nvSpPr>
        <p:spPr bwMode="auto">
          <a:xfrm>
            <a:off x="3579922" y="1124745"/>
            <a:ext cx="1412875" cy="463550"/>
          </a:xfrm>
          <a:prstGeom prst="rect">
            <a:avLst/>
          </a:prstGeom>
          <a:ln>
            <a:headEnd type="none" w="med" len="med"/>
            <a:tailEnd type="none" w="med" len="med"/>
          </a:ln>
          <a:extLst/>
        </p:spPr>
        <p:style>
          <a:lnRef idx="2">
            <a:schemeClr val="accent4"/>
          </a:lnRef>
          <a:fillRef idx="1">
            <a:schemeClr val="lt1"/>
          </a:fillRef>
          <a:effectRef idx="0">
            <a:schemeClr val="accent4"/>
          </a:effectRef>
          <a:fontRef idx="minor">
            <a:schemeClr val="dk1"/>
          </a:fontRef>
        </p:style>
        <p:txBody>
          <a:bodyPr wrap="none" lIns="90000" tIns="46800" rIns="90000" bIns="46800" anchor="ctr">
            <a:spAutoFit/>
          </a:bodyPr>
          <a:lstStyle>
            <a:lvl1pPr algn="ctr">
              <a:defRPr sz="2400">
                <a:solidFill>
                  <a:schemeClr val="tx1"/>
                </a:solidFill>
                <a:latin typeface="Arial" charset="0"/>
                <a:ea typeface="黑体" charset="0"/>
              </a:defRPr>
            </a:lvl1pPr>
            <a:lvl2pPr marL="742950" indent="-285750" algn="ctr">
              <a:defRPr sz="2400">
                <a:solidFill>
                  <a:schemeClr val="tx1"/>
                </a:solidFill>
                <a:latin typeface="Arial" charset="0"/>
                <a:ea typeface="黑体" charset="0"/>
              </a:defRPr>
            </a:lvl2pPr>
            <a:lvl3pPr marL="1143000" indent="-228600" algn="ctr">
              <a:defRPr sz="2400">
                <a:solidFill>
                  <a:schemeClr val="tx1"/>
                </a:solidFill>
                <a:latin typeface="Arial" charset="0"/>
                <a:ea typeface="黑体" charset="0"/>
              </a:defRPr>
            </a:lvl3pPr>
            <a:lvl4pPr marL="1600200" indent="-228600" algn="ctr">
              <a:defRPr sz="2400">
                <a:solidFill>
                  <a:schemeClr val="tx1"/>
                </a:solidFill>
                <a:latin typeface="Arial" charset="0"/>
                <a:ea typeface="黑体" charset="0"/>
              </a:defRPr>
            </a:lvl4pPr>
            <a:lvl5pPr marL="2057400" indent="-228600" algn="ctr">
              <a:defRPr sz="2400">
                <a:solidFill>
                  <a:schemeClr val="tx1"/>
                </a:solidFill>
                <a:latin typeface="Arial" charset="0"/>
                <a:ea typeface="黑体" charset="0"/>
              </a:defRPr>
            </a:lvl5pPr>
            <a:lvl6pPr marL="2514600" indent="-228600" algn="ctr" eaLnBrk="0" fontAlgn="base" hangingPunct="0">
              <a:spcBef>
                <a:spcPct val="0"/>
              </a:spcBef>
              <a:spcAft>
                <a:spcPct val="0"/>
              </a:spcAft>
              <a:defRPr sz="2400">
                <a:solidFill>
                  <a:schemeClr val="tx1"/>
                </a:solidFill>
                <a:latin typeface="Arial" charset="0"/>
                <a:ea typeface="黑体" charset="0"/>
              </a:defRPr>
            </a:lvl6pPr>
            <a:lvl7pPr marL="2971800" indent="-228600" algn="ctr" eaLnBrk="0" fontAlgn="base" hangingPunct="0">
              <a:spcBef>
                <a:spcPct val="0"/>
              </a:spcBef>
              <a:spcAft>
                <a:spcPct val="0"/>
              </a:spcAft>
              <a:defRPr sz="2400">
                <a:solidFill>
                  <a:schemeClr val="tx1"/>
                </a:solidFill>
                <a:latin typeface="Arial" charset="0"/>
                <a:ea typeface="黑体" charset="0"/>
              </a:defRPr>
            </a:lvl7pPr>
            <a:lvl8pPr marL="3429000" indent="-228600" algn="ctr" eaLnBrk="0" fontAlgn="base" hangingPunct="0">
              <a:spcBef>
                <a:spcPct val="0"/>
              </a:spcBef>
              <a:spcAft>
                <a:spcPct val="0"/>
              </a:spcAft>
              <a:defRPr sz="2400">
                <a:solidFill>
                  <a:schemeClr val="tx1"/>
                </a:solidFill>
                <a:latin typeface="Arial" charset="0"/>
                <a:ea typeface="黑体" charset="0"/>
              </a:defRPr>
            </a:lvl8pPr>
            <a:lvl9pPr marL="3886200" indent="-228600" algn="ctr" eaLnBrk="0" fontAlgn="base" hangingPunct="0">
              <a:spcBef>
                <a:spcPct val="0"/>
              </a:spcBef>
              <a:spcAft>
                <a:spcPct val="0"/>
              </a:spcAft>
              <a:defRPr sz="2400">
                <a:solidFill>
                  <a:schemeClr val="tx1"/>
                </a:solidFill>
                <a:latin typeface="Arial" charset="0"/>
                <a:ea typeface="黑体" charset="0"/>
              </a:defRPr>
            </a:lvl9pPr>
          </a:lstStyle>
          <a:p>
            <a:pPr eaLnBrk="1" hangingPunct="1"/>
            <a:r>
              <a:rPr lang="zh-CN" altLang="en-US"/>
              <a:t>传输抖动</a:t>
            </a:r>
          </a:p>
        </p:txBody>
      </p:sp>
      <p:sp>
        <p:nvSpPr>
          <p:cNvPr id="15" name="矩形 14"/>
          <p:cNvSpPr/>
          <p:nvPr/>
        </p:nvSpPr>
        <p:spPr bwMode="auto">
          <a:xfrm>
            <a:off x="3584685" y="1801020"/>
            <a:ext cx="1412875" cy="463550"/>
          </a:xfrm>
          <a:prstGeom prst="rect">
            <a:avLst/>
          </a:prstGeom>
          <a:ln>
            <a:headEnd type="none" w="med" len="med"/>
            <a:tailEnd type="none" w="med" len="med"/>
          </a:ln>
          <a:extLst/>
        </p:spPr>
        <p:style>
          <a:lnRef idx="2">
            <a:schemeClr val="accent4"/>
          </a:lnRef>
          <a:fillRef idx="1">
            <a:schemeClr val="lt1"/>
          </a:fillRef>
          <a:effectRef idx="0">
            <a:schemeClr val="accent4"/>
          </a:effectRef>
          <a:fontRef idx="minor">
            <a:schemeClr val="dk1"/>
          </a:fontRef>
        </p:style>
        <p:txBody>
          <a:bodyPr wrap="none" lIns="90000" tIns="46800" rIns="90000" bIns="46800" anchor="ctr">
            <a:spAutoFit/>
          </a:bodyPr>
          <a:lstStyle>
            <a:lvl1pPr algn="ctr">
              <a:defRPr sz="2400">
                <a:solidFill>
                  <a:schemeClr val="tx1"/>
                </a:solidFill>
                <a:latin typeface="Arial" charset="0"/>
                <a:ea typeface="黑体" charset="0"/>
              </a:defRPr>
            </a:lvl1pPr>
            <a:lvl2pPr marL="742950" indent="-285750" algn="ctr">
              <a:defRPr sz="2400">
                <a:solidFill>
                  <a:schemeClr val="tx1"/>
                </a:solidFill>
                <a:latin typeface="Arial" charset="0"/>
                <a:ea typeface="黑体" charset="0"/>
              </a:defRPr>
            </a:lvl2pPr>
            <a:lvl3pPr marL="1143000" indent="-228600" algn="ctr">
              <a:defRPr sz="2400">
                <a:solidFill>
                  <a:schemeClr val="tx1"/>
                </a:solidFill>
                <a:latin typeface="Arial" charset="0"/>
                <a:ea typeface="黑体" charset="0"/>
              </a:defRPr>
            </a:lvl3pPr>
            <a:lvl4pPr marL="1600200" indent="-228600" algn="ctr">
              <a:defRPr sz="2400">
                <a:solidFill>
                  <a:schemeClr val="tx1"/>
                </a:solidFill>
                <a:latin typeface="Arial" charset="0"/>
                <a:ea typeface="黑体" charset="0"/>
              </a:defRPr>
            </a:lvl4pPr>
            <a:lvl5pPr marL="2057400" indent="-228600" algn="ctr">
              <a:defRPr sz="2400">
                <a:solidFill>
                  <a:schemeClr val="tx1"/>
                </a:solidFill>
                <a:latin typeface="Arial" charset="0"/>
                <a:ea typeface="黑体" charset="0"/>
              </a:defRPr>
            </a:lvl5pPr>
            <a:lvl6pPr marL="2514600" indent="-228600" algn="ctr" eaLnBrk="0" fontAlgn="base" hangingPunct="0">
              <a:spcBef>
                <a:spcPct val="0"/>
              </a:spcBef>
              <a:spcAft>
                <a:spcPct val="0"/>
              </a:spcAft>
              <a:defRPr sz="2400">
                <a:solidFill>
                  <a:schemeClr val="tx1"/>
                </a:solidFill>
                <a:latin typeface="Arial" charset="0"/>
                <a:ea typeface="黑体" charset="0"/>
              </a:defRPr>
            </a:lvl6pPr>
            <a:lvl7pPr marL="2971800" indent="-228600" algn="ctr" eaLnBrk="0" fontAlgn="base" hangingPunct="0">
              <a:spcBef>
                <a:spcPct val="0"/>
              </a:spcBef>
              <a:spcAft>
                <a:spcPct val="0"/>
              </a:spcAft>
              <a:defRPr sz="2400">
                <a:solidFill>
                  <a:schemeClr val="tx1"/>
                </a:solidFill>
                <a:latin typeface="Arial" charset="0"/>
                <a:ea typeface="黑体" charset="0"/>
              </a:defRPr>
            </a:lvl7pPr>
            <a:lvl8pPr marL="3429000" indent="-228600" algn="ctr" eaLnBrk="0" fontAlgn="base" hangingPunct="0">
              <a:spcBef>
                <a:spcPct val="0"/>
              </a:spcBef>
              <a:spcAft>
                <a:spcPct val="0"/>
              </a:spcAft>
              <a:defRPr sz="2400">
                <a:solidFill>
                  <a:schemeClr val="tx1"/>
                </a:solidFill>
                <a:latin typeface="Arial" charset="0"/>
                <a:ea typeface="黑体" charset="0"/>
              </a:defRPr>
            </a:lvl8pPr>
            <a:lvl9pPr marL="3886200" indent="-228600" algn="ctr" eaLnBrk="0" fontAlgn="base" hangingPunct="0">
              <a:spcBef>
                <a:spcPct val="0"/>
              </a:spcBef>
              <a:spcAft>
                <a:spcPct val="0"/>
              </a:spcAft>
              <a:defRPr sz="2400">
                <a:solidFill>
                  <a:schemeClr val="tx1"/>
                </a:solidFill>
                <a:latin typeface="Arial" charset="0"/>
                <a:ea typeface="黑体" charset="0"/>
              </a:defRPr>
            </a:lvl9pPr>
          </a:lstStyle>
          <a:p>
            <a:pPr eaLnBrk="1" hangingPunct="1"/>
            <a:r>
              <a:rPr lang="zh-CN" altLang="en-US"/>
              <a:t>排队堵塞</a:t>
            </a:r>
          </a:p>
        </p:txBody>
      </p:sp>
      <p:sp>
        <p:nvSpPr>
          <p:cNvPr id="16" name="矩形 15"/>
          <p:cNvSpPr/>
          <p:nvPr/>
        </p:nvSpPr>
        <p:spPr bwMode="auto">
          <a:xfrm>
            <a:off x="3584685" y="2470945"/>
            <a:ext cx="2028825" cy="463550"/>
          </a:xfrm>
          <a:prstGeom prst="rect">
            <a:avLst/>
          </a:prstGeom>
          <a:ln>
            <a:headEnd type="none" w="med" len="med"/>
            <a:tailEnd type="none" w="med" len="med"/>
          </a:ln>
          <a:extLst/>
        </p:spPr>
        <p:style>
          <a:lnRef idx="2">
            <a:schemeClr val="accent4"/>
          </a:lnRef>
          <a:fillRef idx="1">
            <a:schemeClr val="lt1"/>
          </a:fillRef>
          <a:effectRef idx="0">
            <a:schemeClr val="accent4"/>
          </a:effectRef>
          <a:fontRef idx="minor">
            <a:schemeClr val="dk1"/>
          </a:fontRef>
        </p:style>
        <p:txBody>
          <a:bodyPr wrap="none" lIns="90000" tIns="46800" rIns="90000" bIns="46800" anchor="ctr">
            <a:spAutoFit/>
          </a:bodyPr>
          <a:lstStyle>
            <a:lvl1pPr algn="ctr">
              <a:defRPr sz="2400">
                <a:solidFill>
                  <a:schemeClr val="tx1"/>
                </a:solidFill>
                <a:latin typeface="Arial" charset="0"/>
                <a:ea typeface="黑体" charset="0"/>
              </a:defRPr>
            </a:lvl1pPr>
            <a:lvl2pPr marL="742950" indent="-285750" algn="ctr">
              <a:defRPr sz="2400">
                <a:solidFill>
                  <a:schemeClr val="tx1"/>
                </a:solidFill>
                <a:latin typeface="Arial" charset="0"/>
                <a:ea typeface="黑体" charset="0"/>
              </a:defRPr>
            </a:lvl2pPr>
            <a:lvl3pPr marL="1143000" indent="-228600" algn="ctr">
              <a:defRPr sz="2400">
                <a:solidFill>
                  <a:schemeClr val="tx1"/>
                </a:solidFill>
                <a:latin typeface="Arial" charset="0"/>
                <a:ea typeface="黑体" charset="0"/>
              </a:defRPr>
            </a:lvl3pPr>
            <a:lvl4pPr marL="1600200" indent="-228600" algn="ctr">
              <a:defRPr sz="2400">
                <a:solidFill>
                  <a:schemeClr val="tx1"/>
                </a:solidFill>
                <a:latin typeface="Arial" charset="0"/>
                <a:ea typeface="黑体" charset="0"/>
              </a:defRPr>
            </a:lvl4pPr>
            <a:lvl5pPr marL="2057400" indent="-228600" algn="ctr">
              <a:defRPr sz="2400">
                <a:solidFill>
                  <a:schemeClr val="tx1"/>
                </a:solidFill>
                <a:latin typeface="Arial" charset="0"/>
                <a:ea typeface="黑体" charset="0"/>
              </a:defRPr>
            </a:lvl5pPr>
            <a:lvl6pPr marL="2514600" indent="-228600" algn="ctr" eaLnBrk="0" fontAlgn="base" hangingPunct="0">
              <a:spcBef>
                <a:spcPct val="0"/>
              </a:spcBef>
              <a:spcAft>
                <a:spcPct val="0"/>
              </a:spcAft>
              <a:defRPr sz="2400">
                <a:solidFill>
                  <a:schemeClr val="tx1"/>
                </a:solidFill>
                <a:latin typeface="Arial" charset="0"/>
                <a:ea typeface="黑体" charset="0"/>
              </a:defRPr>
            </a:lvl6pPr>
            <a:lvl7pPr marL="2971800" indent="-228600" algn="ctr" eaLnBrk="0" fontAlgn="base" hangingPunct="0">
              <a:spcBef>
                <a:spcPct val="0"/>
              </a:spcBef>
              <a:spcAft>
                <a:spcPct val="0"/>
              </a:spcAft>
              <a:defRPr sz="2400">
                <a:solidFill>
                  <a:schemeClr val="tx1"/>
                </a:solidFill>
                <a:latin typeface="Arial" charset="0"/>
                <a:ea typeface="黑体" charset="0"/>
              </a:defRPr>
            </a:lvl7pPr>
            <a:lvl8pPr marL="3429000" indent="-228600" algn="ctr" eaLnBrk="0" fontAlgn="base" hangingPunct="0">
              <a:spcBef>
                <a:spcPct val="0"/>
              </a:spcBef>
              <a:spcAft>
                <a:spcPct val="0"/>
              </a:spcAft>
              <a:defRPr sz="2400">
                <a:solidFill>
                  <a:schemeClr val="tx1"/>
                </a:solidFill>
                <a:latin typeface="Arial" charset="0"/>
                <a:ea typeface="黑体" charset="0"/>
              </a:defRPr>
            </a:lvl8pPr>
            <a:lvl9pPr marL="3886200" indent="-228600" algn="ctr" eaLnBrk="0" fontAlgn="base" hangingPunct="0">
              <a:spcBef>
                <a:spcPct val="0"/>
              </a:spcBef>
              <a:spcAft>
                <a:spcPct val="0"/>
              </a:spcAft>
              <a:defRPr sz="2400">
                <a:solidFill>
                  <a:schemeClr val="tx1"/>
                </a:solidFill>
                <a:latin typeface="Arial" charset="0"/>
                <a:ea typeface="黑体" charset="0"/>
              </a:defRPr>
            </a:lvl9pPr>
          </a:lstStyle>
          <a:p>
            <a:pPr eaLnBrk="1" hangingPunct="1"/>
            <a:r>
              <a:rPr lang="zh-CN" altLang="en-US"/>
              <a:t>拓扑结构变化</a:t>
            </a: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标题 1"/>
          <p:cNvSpPr>
            <a:spLocks noGrp="1"/>
          </p:cNvSpPr>
          <p:nvPr>
            <p:ph type="title"/>
          </p:nvPr>
        </p:nvSpPr>
        <p:spPr/>
        <p:txBody>
          <a:bodyPr/>
          <a:lstStyle/>
          <a:p>
            <a:pPr eaLnBrk="1" hangingPunct="1"/>
            <a:r>
              <a:rPr lang="zh-CN" altLang="en-US"/>
              <a:t>论文结构</a:t>
            </a:r>
          </a:p>
        </p:txBody>
      </p:sp>
      <p:sp>
        <p:nvSpPr>
          <p:cNvPr id="4" name="内容占位符 2"/>
          <p:cNvSpPr>
            <a:spLocks noGrp="1"/>
          </p:cNvSpPr>
          <p:nvPr>
            <p:ph idx="1"/>
          </p:nvPr>
        </p:nvSpPr>
        <p:spPr>
          <a:xfrm>
            <a:off x="431800" y="1268413"/>
            <a:ext cx="8229600" cy="712787"/>
          </a:xfrm>
        </p:spPr>
        <p:txBody>
          <a:bodyPr/>
          <a:lstStyle/>
          <a:p>
            <a:pPr marL="719138">
              <a:lnSpc>
                <a:spcPct val="150000"/>
              </a:lnSpc>
              <a:spcBef>
                <a:spcPts val="600"/>
              </a:spcBef>
              <a:spcAft>
                <a:spcPts val="600"/>
              </a:spcAft>
            </a:pPr>
            <a:r>
              <a:rPr lang="zh-CN" altLang="zh-CN" sz="2400" b="1" dirty="0">
                <a:solidFill>
                  <a:srgbClr val="BFBFBF"/>
                </a:solidFill>
                <a:latin typeface="宋体" charset="0"/>
                <a:ea typeface="宋体" charset="0"/>
              </a:rPr>
              <a:t>第一章 </a:t>
            </a:r>
            <a:r>
              <a:rPr lang="en-US" altLang="zh-CN" sz="2400" b="1" dirty="0">
                <a:solidFill>
                  <a:srgbClr val="BFBFBF"/>
                </a:solidFill>
                <a:latin typeface="宋体" charset="0"/>
                <a:ea typeface="宋体" charset="0"/>
              </a:rPr>
              <a:t> </a:t>
            </a:r>
            <a:r>
              <a:rPr lang="zh-CN" altLang="zh-CN" sz="2400" b="1" dirty="0">
                <a:solidFill>
                  <a:srgbClr val="BFBFBF"/>
                </a:solidFill>
                <a:latin typeface="宋体" charset="0"/>
                <a:ea typeface="宋体" charset="0"/>
              </a:rPr>
              <a:t>绪论</a:t>
            </a:r>
            <a:endParaRPr lang="en-US" altLang="zh-CN" sz="2400" b="1" dirty="0">
              <a:solidFill>
                <a:srgbClr val="BFBFBF"/>
              </a:solidFill>
              <a:latin typeface="宋体" charset="0"/>
              <a:ea typeface="宋体" charset="0"/>
            </a:endParaRPr>
          </a:p>
          <a:p>
            <a:pPr marL="719138">
              <a:lnSpc>
                <a:spcPct val="150000"/>
              </a:lnSpc>
              <a:spcBef>
                <a:spcPts val="600"/>
              </a:spcBef>
              <a:spcAft>
                <a:spcPts val="600"/>
              </a:spcAft>
            </a:pPr>
            <a:r>
              <a:rPr lang="zh-CN" altLang="zh-CN" sz="2400" b="1" dirty="0">
                <a:solidFill>
                  <a:srgbClr val="BFBFBF"/>
                </a:solidFill>
                <a:latin typeface="宋体" charset="0"/>
                <a:ea typeface="宋体" charset="0"/>
              </a:rPr>
              <a:t>第二</a:t>
            </a:r>
            <a:r>
              <a:rPr lang="zh-CN" altLang="zh-CN" sz="2400" b="1" dirty="0" smtClean="0">
                <a:solidFill>
                  <a:srgbClr val="BFBFBF"/>
                </a:solidFill>
                <a:latin typeface="宋体" charset="0"/>
                <a:ea typeface="宋体" charset="0"/>
              </a:rPr>
              <a:t>章</a:t>
            </a:r>
            <a:r>
              <a:rPr lang="zh-CN" altLang="en-US" sz="2400" b="1" dirty="0" smtClean="0">
                <a:solidFill>
                  <a:srgbClr val="BFBFBF"/>
                </a:solidFill>
                <a:latin typeface="宋体" charset="0"/>
                <a:ea typeface="宋体" charset="0"/>
              </a:rPr>
              <a:t>  精确</a:t>
            </a:r>
            <a:r>
              <a:rPr lang="zh-CN" altLang="en-US" sz="2400" b="1" dirty="0">
                <a:solidFill>
                  <a:srgbClr val="BFBFBF"/>
                </a:solidFill>
                <a:latin typeface="宋体" charset="0"/>
                <a:ea typeface="宋体" charset="0"/>
              </a:rPr>
              <a:t>时钟同步协议及时间序列样本统计方法</a:t>
            </a:r>
            <a:endParaRPr lang="en-US" altLang="zh-CN" sz="2400" b="1" dirty="0">
              <a:solidFill>
                <a:srgbClr val="BFBFBF"/>
              </a:solidFill>
              <a:latin typeface="宋体" charset="0"/>
              <a:ea typeface="宋体" charset="0"/>
            </a:endParaRPr>
          </a:p>
          <a:p>
            <a:pPr marL="719138">
              <a:lnSpc>
                <a:spcPct val="150000"/>
              </a:lnSpc>
              <a:spcBef>
                <a:spcPts val="600"/>
              </a:spcBef>
              <a:spcAft>
                <a:spcPts val="600"/>
              </a:spcAft>
            </a:pPr>
            <a:r>
              <a:rPr lang="zh-CN" altLang="zh-CN" sz="2400" b="1" dirty="0">
                <a:solidFill>
                  <a:schemeClr val="tx1"/>
                </a:solidFill>
                <a:latin typeface="宋体" charset="0"/>
                <a:ea typeface="宋体" charset="0"/>
              </a:rPr>
              <a:t>第三章 </a:t>
            </a:r>
            <a:r>
              <a:rPr lang="en-US" altLang="zh-CN" sz="2400" b="1" dirty="0">
                <a:solidFill>
                  <a:schemeClr val="tx1"/>
                </a:solidFill>
                <a:latin typeface="宋体" charset="0"/>
                <a:ea typeface="宋体" charset="0"/>
              </a:rPr>
              <a:t> </a:t>
            </a:r>
            <a:r>
              <a:rPr lang="zh-CN" altLang="en-US" sz="2400" b="1" dirty="0">
                <a:solidFill>
                  <a:schemeClr val="tx1"/>
                </a:solidFill>
                <a:latin typeface="宋体" charset="0"/>
                <a:ea typeface="宋体" charset="0"/>
              </a:rPr>
              <a:t>基于统计的链路延时误差优化方法</a:t>
            </a:r>
            <a:endParaRPr lang="en-US" altLang="zh-CN" sz="2400" b="1" dirty="0">
              <a:solidFill>
                <a:schemeClr val="tx1"/>
              </a:solidFill>
              <a:latin typeface="宋体" charset="0"/>
              <a:ea typeface="宋体" charset="0"/>
            </a:endParaRPr>
          </a:p>
          <a:p>
            <a:pPr marL="719138">
              <a:lnSpc>
                <a:spcPct val="150000"/>
              </a:lnSpc>
              <a:spcBef>
                <a:spcPts val="600"/>
              </a:spcBef>
              <a:spcAft>
                <a:spcPts val="600"/>
              </a:spcAft>
            </a:pPr>
            <a:r>
              <a:rPr lang="zh-CN" altLang="zh-CN" sz="2400" b="1" dirty="0">
                <a:solidFill>
                  <a:srgbClr val="BFBFBF"/>
                </a:solidFill>
                <a:latin typeface="宋体" charset="0"/>
                <a:ea typeface="宋体" charset="0"/>
              </a:rPr>
              <a:t>第四</a:t>
            </a:r>
            <a:r>
              <a:rPr lang="zh-CN" altLang="zh-CN" sz="2400" b="1" dirty="0" smtClean="0">
                <a:solidFill>
                  <a:srgbClr val="BFBFBF"/>
                </a:solidFill>
                <a:latin typeface="宋体" charset="0"/>
                <a:ea typeface="宋体" charset="0"/>
              </a:rPr>
              <a:t>章</a:t>
            </a:r>
            <a:r>
              <a:rPr lang="zh-CN" altLang="en-US" sz="2400" b="1" dirty="0" smtClean="0">
                <a:solidFill>
                  <a:srgbClr val="BFBFBF"/>
                </a:solidFill>
                <a:latin typeface="宋体" charset="0"/>
                <a:ea typeface="宋体" charset="0"/>
              </a:rPr>
              <a:t>  从</a:t>
            </a:r>
            <a:r>
              <a:rPr lang="zh-CN" altLang="en-US" sz="2400" b="1" dirty="0">
                <a:solidFill>
                  <a:srgbClr val="BFBFBF"/>
                </a:solidFill>
                <a:latin typeface="宋体" charset="0"/>
                <a:ea typeface="宋体" charset="0"/>
              </a:rPr>
              <a:t>时钟校正策略及频率补偿统计应用及仿真</a:t>
            </a:r>
            <a:endParaRPr lang="en-US" altLang="zh-CN" sz="2400" b="1" dirty="0">
              <a:solidFill>
                <a:srgbClr val="BFBFBF"/>
              </a:solidFill>
              <a:latin typeface="宋体" charset="0"/>
              <a:ea typeface="宋体" charset="0"/>
            </a:endParaRPr>
          </a:p>
          <a:p>
            <a:pPr marL="719138">
              <a:lnSpc>
                <a:spcPct val="150000"/>
              </a:lnSpc>
              <a:spcBef>
                <a:spcPts val="600"/>
              </a:spcBef>
              <a:spcAft>
                <a:spcPts val="600"/>
              </a:spcAft>
            </a:pPr>
            <a:r>
              <a:rPr lang="zh-CN" altLang="zh-CN" sz="2400" b="1" dirty="0">
                <a:solidFill>
                  <a:srgbClr val="BFBFBF"/>
                </a:solidFill>
                <a:latin typeface="宋体" charset="0"/>
                <a:ea typeface="宋体" charset="0"/>
              </a:rPr>
              <a:t>第五章 </a:t>
            </a:r>
            <a:r>
              <a:rPr lang="en-US" altLang="zh-CN" sz="2400" b="1" dirty="0">
                <a:solidFill>
                  <a:srgbClr val="BFBFBF"/>
                </a:solidFill>
                <a:latin typeface="宋体" charset="0"/>
                <a:ea typeface="宋体" charset="0"/>
              </a:rPr>
              <a:t> </a:t>
            </a:r>
            <a:r>
              <a:rPr lang="zh-CN" altLang="zh-CN" sz="2400" b="1" dirty="0">
                <a:solidFill>
                  <a:srgbClr val="BFBFBF"/>
                </a:solidFill>
                <a:latin typeface="宋体" charset="0"/>
                <a:ea typeface="宋体" charset="0"/>
              </a:rPr>
              <a:t>总结与展望</a:t>
            </a:r>
          </a:p>
          <a:p>
            <a:pPr marL="719138">
              <a:buFontTx/>
              <a:buNone/>
            </a:pPr>
            <a:endParaRPr lang="en-US" altLang="zh-CN" sz="1800" dirty="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标题 1"/>
          <p:cNvSpPr>
            <a:spLocks noGrp="1"/>
          </p:cNvSpPr>
          <p:nvPr>
            <p:ph type="title"/>
          </p:nvPr>
        </p:nvSpPr>
        <p:spPr/>
        <p:txBody>
          <a:bodyPr/>
          <a:lstStyle/>
          <a:p>
            <a:pPr eaLnBrk="1" hangingPunct="1"/>
            <a:r>
              <a:rPr lang="zh-CN" altLang="en-US"/>
              <a:t>链路延时数学模型</a:t>
            </a:r>
          </a:p>
        </p:txBody>
      </p:sp>
      <p:sp>
        <p:nvSpPr>
          <p:cNvPr id="4" name="双大括号 3"/>
          <p:cNvSpPr/>
          <p:nvPr/>
        </p:nvSpPr>
        <p:spPr bwMode="auto">
          <a:xfrm>
            <a:off x="3095283" y="2060848"/>
            <a:ext cx="6688138" cy="3151188"/>
          </a:xfrm>
          <a:prstGeom prst="bracePair">
            <a:avLst/>
          </a:prstGeom>
          <a:ln w="28575" cap="flat" cmpd="sng" algn="ctr">
            <a:solidFill>
              <a:srgbClr val="922706"/>
            </a:solidFill>
            <a:prstDash val="solid"/>
            <a:round/>
            <a:headEnd type="none" w="med" len="med"/>
            <a:tailEnd type="none" w="med" len="med"/>
          </a:ln>
          <a:effectLst/>
          <a:extLst/>
        </p:spPr>
        <p:style>
          <a:lnRef idx="0">
            <a:scrgbClr r="0" g="0" b="0"/>
          </a:lnRef>
          <a:fillRef idx="1001">
            <a:schemeClr val="lt1"/>
          </a:fillRef>
          <a:effectRef idx="0">
            <a:scrgbClr r="0" g="0" b="0"/>
          </a:effectRef>
          <a:fontRef idx="major"/>
        </p:style>
        <p:txBody>
          <a:bodyPr lIns="90000" tIns="46800" rIns="90000" bIns="46800" anchor="ctr">
            <a:spAutoFit/>
          </a:bodyPr>
          <a:lstStyle/>
          <a:p>
            <a:pPr algn="ctr" eaLnBrk="1" hangingPunct="1">
              <a:defRPr/>
            </a:pPr>
            <a:endParaRPr lang="zh-CN" altLang="en-US">
              <a:ea typeface="黑体" pitchFamily="2" charset="-122"/>
            </a:endParaRPr>
          </a:p>
        </p:txBody>
      </p:sp>
      <p:sp>
        <p:nvSpPr>
          <p:cNvPr id="5" name="圆角矩形 4"/>
          <p:cNvSpPr>
            <a:spLocks noRot="1" noChangeAspect="1" noMove="1" noResize="1" noEditPoints="1" noAdjustHandles="1" noChangeArrowheads="1" noChangeShapeType="1" noTextEdit="1"/>
          </p:cNvSpPr>
          <p:nvPr/>
        </p:nvSpPr>
        <p:spPr bwMode="auto">
          <a:xfrm>
            <a:off x="73879" y="3345556"/>
            <a:ext cx="2917367" cy="513191"/>
          </a:xfrm>
          <a:prstGeom prst="roundRect">
            <a:avLst/>
          </a:prstGeom>
          <a:blipFill rotWithShape="0">
            <a:blip r:embed="rId3"/>
            <a:stretch>
              <a:fillRect l="-1863" t="-5682" b="-14773"/>
            </a:stretch>
          </a:blipFill>
          <a:ln>
            <a:headEnd type="none" w="med" len="med"/>
            <a:tailEnd type="none" w="med" len="med"/>
          </a:ln>
          <a:extLst/>
        </p:spPr>
        <p:txBody>
          <a:bodyPr/>
          <a:lstStyle/>
          <a:p>
            <a:r>
              <a:rPr lang="zh-CN" altLang="en-US">
                <a:noFill/>
              </a:rPr>
              <a:t> </a:t>
            </a:r>
          </a:p>
        </p:txBody>
      </p:sp>
      <p:sp>
        <p:nvSpPr>
          <p:cNvPr id="6" name="矩形 5"/>
          <p:cNvSpPr>
            <a:spLocks noRot="1" noChangeAspect="1" noMove="1" noResize="1" noEditPoints="1" noAdjustHandles="1" noChangeArrowheads="1" noChangeShapeType="1" noTextEdit="1"/>
          </p:cNvSpPr>
          <p:nvPr/>
        </p:nvSpPr>
        <p:spPr bwMode="auto">
          <a:xfrm>
            <a:off x="3733800" y="2194724"/>
            <a:ext cx="2263546" cy="493598"/>
          </a:xfrm>
          <a:prstGeom prst="rect">
            <a:avLst/>
          </a:prstGeom>
          <a:blipFill rotWithShape="0">
            <a:blip r:embed="rId4"/>
            <a:stretch>
              <a:fillRect l="-3200" t="-9412" b="-15294"/>
            </a:stretch>
          </a:blipFill>
          <a:ln>
            <a:headEnd type="none" w="med" len="med"/>
            <a:tailEnd type="none" w="med" len="med"/>
          </a:ln>
          <a:extLst/>
        </p:spPr>
        <p:txBody>
          <a:bodyPr/>
          <a:lstStyle/>
          <a:p>
            <a:r>
              <a:rPr lang="zh-CN" altLang="en-US">
                <a:noFill/>
              </a:rPr>
              <a:t> </a:t>
            </a:r>
          </a:p>
        </p:txBody>
      </p:sp>
      <p:sp>
        <p:nvSpPr>
          <p:cNvPr id="7" name="矩形 6"/>
          <p:cNvSpPr>
            <a:spLocks noRot="1" noChangeAspect="1" noMove="1" noResize="1" noEditPoints="1" noAdjustHandles="1" noChangeArrowheads="1" noChangeShapeType="1" noTextEdit="1"/>
          </p:cNvSpPr>
          <p:nvPr/>
        </p:nvSpPr>
        <p:spPr bwMode="auto">
          <a:xfrm>
            <a:off x="3756847" y="3337140"/>
            <a:ext cx="2328115" cy="492380"/>
          </a:xfrm>
          <a:prstGeom prst="rect">
            <a:avLst/>
          </a:prstGeom>
          <a:blipFill rotWithShape="0">
            <a:blip r:embed="rId5"/>
            <a:stretch>
              <a:fillRect l="-3109" t="-9412" b="-15294"/>
            </a:stretch>
          </a:blipFill>
          <a:ln>
            <a:headEnd type="none" w="med" len="med"/>
            <a:tailEnd type="none" w="med" len="med"/>
          </a:ln>
          <a:extLst/>
        </p:spPr>
        <p:txBody>
          <a:bodyPr/>
          <a:lstStyle/>
          <a:p>
            <a:r>
              <a:rPr lang="zh-CN" altLang="en-US">
                <a:noFill/>
              </a:rPr>
              <a:t> </a:t>
            </a:r>
          </a:p>
        </p:txBody>
      </p:sp>
      <p:sp>
        <p:nvSpPr>
          <p:cNvPr id="3" name="文本框 2"/>
          <p:cNvSpPr txBox="1">
            <a:spLocks noRot="1" noChangeAspect="1" noMove="1" noResize="1" noEditPoints="1" noAdjustHandles="1" noChangeArrowheads="1" noChangeShapeType="1" noTextEdit="1"/>
          </p:cNvSpPr>
          <p:nvPr/>
        </p:nvSpPr>
        <p:spPr>
          <a:xfrm>
            <a:off x="1752600" y="1074244"/>
            <a:ext cx="4355808" cy="491417"/>
          </a:xfrm>
          <a:prstGeom prst="rect">
            <a:avLst/>
          </a:prstGeom>
          <a:blipFill rotWithShape="0">
            <a:blip r:embed="rId6"/>
            <a:stretch>
              <a:fillRect b="-9877"/>
            </a:stretch>
          </a:blipFill>
        </p:spPr>
        <p:txBody>
          <a:bodyPr/>
          <a:lstStyle/>
          <a:p>
            <a:r>
              <a:rPr lang="zh-CN" altLang="en-US">
                <a:noFill/>
              </a:rPr>
              <a:t> </a:t>
            </a:r>
          </a:p>
        </p:txBody>
      </p:sp>
      <mc:AlternateContent xmlns:mc="http://schemas.openxmlformats.org/markup-compatibility/2006" xmlns:a14="http://schemas.microsoft.com/office/drawing/2010/main">
        <mc:Choice Requires="a14">
          <p:sp>
            <p:nvSpPr>
              <p:cNvPr id="15" name="矩形 5"/>
              <p:cNvSpPr/>
              <p:nvPr/>
            </p:nvSpPr>
            <p:spPr bwMode="auto">
              <a:xfrm>
                <a:off x="3723311" y="4517377"/>
                <a:ext cx="2716041" cy="492380"/>
              </a:xfrm>
              <a:prstGeom prst="rect">
                <a:avLst/>
              </a:prstGeom>
              <a:ln>
                <a:headEnd type="none" w="med" len="med"/>
                <a:tailEnd type="none" w="med" len="med"/>
              </a:ln>
              <a:extLst/>
            </p:spPr>
            <p:style>
              <a:lnRef idx="2">
                <a:schemeClr val="accent4"/>
              </a:lnRef>
              <a:fillRef idx="1">
                <a:schemeClr val="lt1"/>
              </a:fillRef>
              <a:effectRef idx="0">
                <a:schemeClr val="accent4"/>
              </a:effectRef>
              <a:fontRef idx="minor">
                <a:schemeClr val="dk1"/>
              </a:fontRef>
            </p:style>
            <p:txBody>
              <a:bodyPr wrap="none" lIns="90000" tIns="46800" rIns="90000" bIns="46800" anchor="ctr">
                <a:spAutoFit/>
              </a:bodyPr>
              <a:lstStyle>
                <a:lvl1pPr algn="ctr">
                  <a:defRPr sz="2400">
                    <a:solidFill>
                      <a:schemeClr val="tx1"/>
                    </a:solidFill>
                    <a:latin typeface="Arial" charset="0"/>
                    <a:ea typeface="黑体" charset="0"/>
                  </a:defRPr>
                </a:lvl1pPr>
                <a:lvl2pPr marL="742950" indent="-285750" algn="ctr">
                  <a:defRPr sz="2400">
                    <a:solidFill>
                      <a:schemeClr val="tx1"/>
                    </a:solidFill>
                    <a:latin typeface="Arial" charset="0"/>
                    <a:ea typeface="黑体" charset="0"/>
                  </a:defRPr>
                </a:lvl2pPr>
                <a:lvl3pPr marL="1143000" indent="-228600" algn="ctr">
                  <a:defRPr sz="2400">
                    <a:solidFill>
                      <a:schemeClr val="tx1"/>
                    </a:solidFill>
                    <a:latin typeface="Arial" charset="0"/>
                    <a:ea typeface="黑体" charset="0"/>
                  </a:defRPr>
                </a:lvl3pPr>
                <a:lvl4pPr marL="1600200" indent="-228600" algn="ctr">
                  <a:defRPr sz="2400">
                    <a:solidFill>
                      <a:schemeClr val="tx1"/>
                    </a:solidFill>
                    <a:latin typeface="Arial" charset="0"/>
                    <a:ea typeface="黑体" charset="0"/>
                  </a:defRPr>
                </a:lvl4pPr>
                <a:lvl5pPr marL="2057400" indent="-228600" algn="ctr">
                  <a:defRPr sz="2400">
                    <a:solidFill>
                      <a:schemeClr val="tx1"/>
                    </a:solidFill>
                    <a:latin typeface="Arial" charset="0"/>
                    <a:ea typeface="黑体" charset="0"/>
                  </a:defRPr>
                </a:lvl5pPr>
                <a:lvl6pPr marL="2514600" indent="-228600" algn="ctr" eaLnBrk="0" fontAlgn="base" hangingPunct="0">
                  <a:spcBef>
                    <a:spcPct val="0"/>
                  </a:spcBef>
                  <a:spcAft>
                    <a:spcPct val="0"/>
                  </a:spcAft>
                  <a:defRPr sz="2400">
                    <a:solidFill>
                      <a:schemeClr val="tx1"/>
                    </a:solidFill>
                    <a:latin typeface="Arial" charset="0"/>
                    <a:ea typeface="黑体" charset="0"/>
                  </a:defRPr>
                </a:lvl6pPr>
                <a:lvl7pPr marL="2971800" indent="-228600" algn="ctr" eaLnBrk="0" fontAlgn="base" hangingPunct="0">
                  <a:spcBef>
                    <a:spcPct val="0"/>
                  </a:spcBef>
                  <a:spcAft>
                    <a:spcPct val="0"/>
                  </a:spcAft>
                  <a:defRPr sz="2400">
                    <a:solidFill>
                      <a:schemeClr val="tx1"/>
                    </a:solidFill>
                    <a:latin typeface="Arial" charset="0"/>
                    <a:ea typeface="黑体" charset="0"/>
                  </a:defRPr>
                </a:lvl7pPr>
                <a:lvl8pPr marL="3429000" indent="-228600" algn="ctr" eaLnBrk="0" fontAlgn="base" hangingPunct="0">
                  <a:spcBef>
                    <a:spcPct val="0"/>
                  </a:spcBef>
                  <a:spcAft>
                    <a:spcPct val="0"/>
                  </a:spcAft>
                  <a:defRPr sz="2400">
                    <a:solidFill>
                      <a:schemeClr val="tx1"/>
                    </a:solidFill>
                    <a:latin typeface="Arial" charset="0"/>
                    <a:ea typeface="黑体" charset="0"/>
                  </a:defRPr>
                </a:lvl8pPr>
                <a:lvl9pPr marL="3886200" indent="-228600" algn="ctr" eaLnBrk="0" fontAlgn="base" hangingPunct="0">
                  <a:spcBef>
                    <a:spcPct val="0"/>
                  </a:spcBef>
                  <a:spcAft>
                    <a:spcPct val="0"/>
                  </a:spcAft>
                  <a:defRPr sz="2400">
                    <a:solidFill>
                      <a:schemeClr val="tx1"/>
                    </a:solidFill>
                    <a:latin typeface="Arial" charset="0"/>
                    <a:ea typeface="黑体" charset="0"/>
                  </a:defRPr>
                </a:lvl9pPr>
              </a:lstStyle>
              <a:p>
                <a:pPr eaLnBrk="1" hangingPunct="1"/>
                <a:r>
                  <a:rPr lang="zh-CN" altLang="en-US" dirty="0" smtClean="0"/>
                  <a:t>纯粹链路延时</a:t>
                </a:r>
                <a14:m>
                  <m:oMath xmlns:m="http://schemas.openxmlformats.org/officeDocument/2006/math">
                    <m:sSub>
                      <m:sSubPr>
                        <m:ctrlPr>
                          <a:rPr lang="en-US" altLang="zh-CN" i="1" smtClean="0">
                            <a:latin typeface="Cambria Math" charset="0"/>
                          </a:rPr>
                        </m:ctrlPr>
                      </m:sSubPr>
                      <m:e>
                        <m:r>
                          <a:rPr lang="en-US" altLang="zh-CN" b="0" i="1" smtClean="0">
                            <a:latin typeface="Cambria Math" charset="0"/>
                          </a:rPr>
                          <m:t>𝑇</m:t>
                        </m:r>
                      </m:e>
                      <m:sub>
                        <m:r>
                          <a:rPr lang="en-US" altLang="zh-CN" b="0" i="1" smtClean="0">
                            <a:latin typeface="Cambria Math" charset="0"/>
                          </a:rPr>
                          <m:t>𝑝𝑢𝑟𝑒</m:t>
                        </m:r>
                      </m:sub>
                    </m:sSub>
                  </m:oMath>
                </a14:m>
                <a:endParaRPr lang="zh-CN" altLang="en-US" dirty="0"/>
              </a:p>
            </p:txBody>
          </p:sp>
        </mc:Choice>
        <mc:Fallback xmlns="">
          <p:sp>
            <p:nvSpPr>
              <p:cNvPr id="15" name="矩形 5"/>
              <p:cNvSpPr>
                <a:spLocks noRot="1" noChangeAspect="1" noMove="1" noResize="1" noEditPoints="1" noAdjustHandles="1" noChangeArrowheads="1" noChangeShapeType="1" noTextEdit="1"/>
              </p:cNvSpPr>
              <p:nvPr/>
            </p:nvSpPr>
            <p:spPr bwMode="auto">
              <a:xfrm>
                <a:off x="3723311" y="4517377"/>
                <a:ext cx="2716041" cy="492380"/>
              </a:xfrm>
              <a:prstGeom prst="rect">
                <a:avLst/>
              </a:prstGeom>
              <a:blipFill rotWithShape="0">
                <a:blip r:embed="rId7"/>
                <a:stretch>
                  <a:fillRect l="-2673" t="-9412" b="-15294"/>
                </a:stretch>
              </a:blipFill>
              <a:ln>
                <a:headEnd type="none" w="med" len="med"/>
                <a:tailEnd type="none" w="med" len="med"/>
              </a:ln>
              <a:extLst/>
            </p:spPr>
            <p:txBody>
              <a:bodyPr/>
              <a:lstStyle/>
              <a:p>
                <a:r>
                  <a:rPr lang="en-US">
                    <a:noFill/>
                  </a:rPr>
                  <a:t> </a:t>
                </a:r>
              </a:p>
            </p:txBody>
          </p:sp>
        </mc:Fallback>
      </mc:AlternateContent>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1506" name="标题 1"/>
              <p:cNvSpPr>
                <a:spLocks noGrp="1"/>
              </p:cNvSpPr>
              <p:nvPr>
                <p:ph type="title"/>
              </p:nvPr>
            </p:nvSpPr>
            <p:spPr/>
            <p:txBody>
              <a:bodyPr/>
              <a:lstStyle/>
              <a:p>
                <a:pPr eaLnBrk="1" hangingPunct="1"/>
                <a:r>
                  <a:rPr lang="zh-CN" altLang="en-US" dirty="0" smtClean="0"/>
                  <a:t>排队堵塞</a:t>
                </a:r>
                <a14:m>
                  <m:oMath xmlns:m="http://schemas.openxmlformats.org/officeDocument/2006/math">
                    <m:sSub>
                      <m:sSubPr>
                        <m:ctrlPr>
                          <a:rPr lang="en-US" altLang="zh-CN" i="1" smtClean="0">
                            <a:latin typeface="Cambria Math" charset="0"/>
                          </a:rPr>
                        </m:ctrlPr>
                      </m:sSubPr>
                      <m:e>
                        <m:r>
                          <a:rPr lang="en-US" altLang="zh-CN" b="1" i="1" smtClean="0">
                            <a:latin typeface="Cambria Math" charset="0"/>
                          </a:rPr>
                          <m:t>𝑻</m:t>
                        </m:r>
                      </m:e>
                      <m:sub>
                        <m:r>
                          <m:rPr>
                            <m:sty m:val="p"/>
                          </m:rPr>
                          <a:rPr lang="en-US" altLang="zh-CN" b="1" i="1" smtClean="0">
                            <a:latin typeface="Cambria Math" charset="0"/>
                          </a:rPr>
                          <m:t>queue</m:t>
                        </m:r>
                      </m:sub>
                    </m:sSub>
                  </m:oMath>
                </a14:m>
                <a:endParaRPr lang="zh-CN" altLang="en-US" dirty="0"/>
              </a:p>
            </p:txBody>
          </p:sp>
        </mc:Choice>
        <mc:Fallback xmlns="">
          <p:sp>
            <p:nvSpPr>
              <p:cNvPr id="21506" name="标题 1"/>
              <p:cNvSpPr>
                <a:spLocks noGrp="1" noRot="1" noChangeAspect="1" noMove="1" noResize="1" noEditPoints="1" noAdjustHandles="1" noChangeArrowheads="1" noChangeShapeType="1" noTextEdit="1"/>
              </p:cNvSpPr>
              <p:nvPr>
                <p:ph type="title"/>
              </p:nvPr>
            </p:nvSpPr>
            <p:spPr>
              <a:blipFill rotWithShape="0">
                <a:blip r:embed="rId3"/>
                <a:stretch>
                  <a:fillRect t="-6195" b="-3540"/>
                </a:stretch>
              </a:blipFill>
            </p:spPr>
            <p:txBody>
              <a:bodyPr/>
              <a:lstStyle/>
              <a:p>
                <a:r>
                  <a:rPr lang="en-US">
                    <a:noFill/>
                  </a:rPr>
                  <a:t> </a:t>
                </a:r>
              </a:p>
            </p:txBody>
          </p:sp>
        </mc:Fallback>
      </mc:AlternateContent>
      <p:sp>
        <p:nvSpPr>
          <p:cNvPr id="17" name="圆角矩形 6"/>
          <p:cNvSpPr/>
          <p:nvPr/>
        </p:nvSpPr>
        <p:spPr bwMode="auto">
          <a:xfrm>
            <a:off x="466005" y="1321159"/>
            <a:ext cx="2980294" cy="513191"/>
          </a:xfrm>
          <a:prstGeom prst="roundRect">
            <a:avLst/>
          </a:prstGeom>
          <a:ln>
            <a:headEnd type="none" w="med" len="med"/>
            <a:tailEnd type="none" w="med" len="med"/>
          </a:ln>
          <a:extLst/>
        </p:spPr>
        <p:style>
          <a:lnRef idx="2">
            <a:schemeClr val="accent2"/>
          </a:lnRef>
          <a:fillRef idx="1">
            <a:schemeClr val="lt1"/>
          </a:fillRef>
          <a:effectRef idx="0">
            <a:schemeClr val="accent2"/>
          </a:effectRef>
          <a:fontRef idx="minor">
            <a:schemeClr val="dk1"/>
          </a:fontRef>
        </p:style>
        <p:txBody>
          <a:bodyPr wrap="none" lIns="90000" tIns="46800" rIns="90000" bIns="46800" anchor="ctr">
            <a:spAutoFit/>
          </a:bodyPr>
          <a:lstStyle>
            <a:lvl1pPr algn="ctr">
              <a:defRPr sz="2400">
                <a:solidFill>
                  <a:schemeClr val="tx1"/>
                </a:solidFill>
                <a:latin typeface="Arial" charset="0"/>
                <a:ea typeface="黑体" charset="0"/>
              </a:defRPr>
            </a:lvl1pPr>
            <a:lvl2pPr marL="742950" indent="-285750" algn="ctr">
              <a:defRPr sz="2400">
                <a:solidFill>
                  <a:schemeClr val="tx1"/>
                </a:solidFill>
                <a:latin typeface="Arial" charset="0"/>
                <a:ea typeface="黑体" charset="0"/>
              </a:defRPr>
            </a:lvl2pPr>
            <a:lvl3pPr marL="1143000" indent="-228600" algn="ctr">
              <a:defRPr sz="2400">
                <a:solidFill>
                  <a:schemeClr val="tx1"/>
                </a:solidFill>
                <a:latin typeface="Arial" charset="0"/>
                <a:ea typeface="黑体" charset="0"/>
              </a:defRPr>
            </a:lvl3pPr>
            <a:lvl4pPr marL="1600200" indent="-228600" algn="ctr">
              <a:defRPr sz="2400">
                <a:solidFill>
                  <a:schemeClr val="tx1"/>
                </a:solidFill>
                <a:latin typeface="Arial" charset="0"/>
                <a:ea typeface="黑体" charset="0"/>
              </a:defRPr>
            </a:lvl4pPr>
            <a:lvl5pPr marL="2057400" indent="-228600" algn="ctr">
              <a:defRPr sz="2400">
                <a:solidFill>
                  <a:schemeClr val="tx1"/>
                </a:solidFill>
                <a:latin typeface="Arial" charset="0"/>
                <a:ea typeface="黑体" charset="0"/>
              </a:defRPr>
            </a:lvl5pPr>
            <a:lvl6pPr marL="2514600" indent="-228600" algn="ctr" eaLnBrk="0" fontAlgn="base" hangingPunct="0">
              <a:spcBef>
                <a:spcPct val="0"/>
              </a:spcBef>
              <a:spcAft>
                <a:spcPct val="0"/>
              </a:spcAft>
              <a:defRPr sz="2400">
                <a:solidFill>
                  <a:schemeClr val="tx1"/>
                </a:solidFill>
                <a:latin typeface="Arial" charset="0"/>
                <a:ea typeface="黑体" charset="0"/>
              </a:defRPr>
            </a:lvl6pPr>
            <a:lvl7pPr marL="2971800" indent="-228600" algn="ctr" eaLnBrk="0" fontAlgn="base" hangingPunct="0">
              <a:spcBef>
                <a:spcPct val="0"/>
              </a:spcBef>
              <a:spcAft>
                <a:spcPct val="0"/>
              </a:spcAft>
              <a:defRPr sz="2400">
                <a:solidFill>
                  <a:schemeClr val="tx1"/>
                </a:solidFill>
                <a:latin typeface="Arial" charset="0"/>
                <a:ea typeface="黑体" charset="0"/>
              </a:defRPr>
            </a:lvl7pPr>
            <a:lvl8pPr marL="3429000" indent="-228600" algn="ctr" eaLnBrk="0" fontAlgn="base" hangingPunct="0">
              <a:spcBef>
                <a:spcPct val="0"/>
              </a:spcBef>
              <a:spcAft>
                <a:spcPct val="0"/>
              </a:spcAft>
              <a:defRPr sz="2400">
                <a:solidFill>
                  <a:schemeClr val="tx1"/>
                </a:solidFill>
                <a:latin typeface="Arial" charset="0"/>
                <a:ea typeface="黑体" charset="0"/>
              </a:defRPr>
            </a:lvl8pPr>
            <a:lvl9pPr marL="3886200" indent="-228600" algn="ctr" eaLnBrk="0" fontAlgn="base" hangingPunct="0">
              <a:spcBef>
                <a:spcPct val="0"/>
              </a:spcBef>
              <a:spcAft>
                <a:spcPct val="0"/>
              </a:spcAft>
              <a:defRPr sz="2400">
                <a:solidFill>
                  <a:schemeClr val="tx1"/>
                </a:solidFill>
                <a:latin typeface="Arial" charset="0"/>
                <a:ea typeface="黑体" charset="0"/>
              </a:defRPr>
            </a:lvl9pPr>
          </a:lstStyle>
          <a:p>
            <a:pPr eaLnBrk="1" hangingPunct="1"/>
            <a:r>
              <a:rPr lang="zh-CN" altLang="en-US" dirty="0" smtClean="0"/>
              <a:t>交换机内部报文排队</a:t>
            </a:r>
            <a:endParaRPr lang="zh-CN" altLang="en-US" dirty="0"/>
          </a:p>
        </p:txBody>
      </p:sp>
      <p:pic>
        <p:nvPicPr>
          <p:cNvPr id="15" name="Picture 14"/>
          <p:cNvPicPr>
            <a:picLocks noChangeAspect="1"/>
          </p:cNvPicPr>
          <p:nvPr/>
        </p:nvPicPr>
        <p:blipFill>
          <a:blip r:embed="rId4"/>
          <a:stretch>
            <a:fillRect/>
          </a:stretch>
        </p:blipFill>
        <p:spPr>
          <a:xfrm>
            <a:off x="3586616" y="867947"/>
            <a:ext cx="5583662" cy="1932806"/>
          </a:xfrm>
          <a:prstGeom prst="rect">
            <a:avLst/>
          </a:prstGeom>
        </p:spPr>
      </p:pic>
      <p:sp>
        <p:nvSpPr>
          <p:cNvPr id="18" name="Rectangle 17"/>
          <p:cNvSpPr/>
          <p:nvPr/>
        </p:nvSpPr>
        <p:spPr>
          <a:xfrm>
            <a:off x="320390" y="2833764"/>
            <a:ext cx="8496944" cy="1477328"/>
          </a:xfrm>
          <a:prstGeom prst="rect">
            <a:avLst/>
          </a:prstGeom>
        </p:spPr>
        <p:txBody>
          <a:bodyPr wrap="square">
            <a:spAutoFit/>
          </a:bodyPr>
          <a:lstStyle/>
          <a:p>
            <a:r>
              <a:rPr lang="zh-CN" altLang="en-US" sz="1800" dirty="0" smtClean="0"/>
              <a:t>当网络流量</a:t>
            </a:r>
            <a:r>
              <a:rPr lang="zh-CN" altLang="en-US" sz="1800" dirty="0" smtClean="0">
                <a:solidFill>
                  <a:srgbClr val="FF0000"/>
                </a:solidFill>
              </a:rPr>
              <a:t>加剧</a:t>
            </a:r>
            <a:r>
              <a:rPr lang="zh-CN" altLang="en-US" sz="1800" dirty="0" smtClean="0"/>
              <a:t>时，报文会经历</a:t>
            </a:r>
            <a:r>
              <a:rPr lang="zh-CN" altLang="en-US" sz="1800" dirty="0" smtClean="0">
                <a:solidFill>
                  <a:srgbClr val="FF0000"/>
                </a:solidFill>
              </a:rPr>
              <a:t>不确定</a:t>
            </a:r>
            <a:r>
              <a:rPr lang="zh-CN" altLang="en-US" sz="1800" dirty="0" smtClean="0"/>
              <a:t>的排队时间，直到交换机把队列前的报文处理完毕，然后报文会经历装包解包过程，这个过程的耗时与所采用协议有关。当然，如果采用硬件时间戳，那么装包解包可以忽略。不过，流量加剧一般只是暂时性的，恢复性的，不过一旦发生，就会导致时延发生较大突变。因此，可以将这类变化定义为：</a:t>
            </a:r>
            <a:endParaRPr lang="en-US" sz="1800" dirty="0"/>
          </a:p>
        </p:txBody>
      </p:sp>
      <p:sp>
        <p:nvSpPr>
          <p:cNvPr id="22" name="Rectangle 21"/>
          <p:cNvSpPr/>
          <p:nvPr/>
        </p:nvSpPr>
        <p:spPr>
          <a:xfrm>
            <a:off x="1547664" y="4036454"/>
            <a:ext cx="2384719" cy="461665"/>
          </a:xfrm>
          <a:prstGeom prst="rect">
            <a:avLst/>
          </a:prstGeom>
        </p:spPr>
        <p:txBody>
          <a:bodyPr wrap="square">
            <a:spAutoFit/>
          </a:bodyPr>
          <a:lstStyle/>
          <a:p>
            <a:r>
              <a:rPr lang="zh-CN" altLang="en-US" dirty="0" smtClean="0">
                <a:solidFill>
                  <a:srgbClr val="FF0000"/>
                </a:solidFill>
              </a:rPr>
              <a:t>暂时性时延突变</a:t>
            </a:r>
            <a:endParaRPr lang="en-US" dirty="0">
              <a:solidFill>
                <a:srgbClr val="FF0000"/>
              </a:solidFill>
            </a:endParaRPr>
          </a:p>
        </p:txBody>
      </p:sp>
      <p:pic>
        <p:nvPicPr>
          <p:cNvPr id="23" name="Picture 22"/>
          <p:cNvPicPr>
            <a:picLocks noChangeAspect="1"/>
          </p:cNvPicPr>
          <p:nvPr/>
        </p:nvPicPr>
        <p:blipFill>
          <a:blip r:embed="rId5"/>
          <a:stretch>
            <a:fillRect/>
          </a:stretch>
        </p:blipFill>
        <p:spPr>
          <a:xfrm>
            <a:off x="3131840" y="4629062"/>
            <a:ext cx="2880320" cy="1071747"/>
          </a:xfrm>
          <a:prstGeom prst="rect">
            <a:avLst/>
          </a:prstGeom>
        </p:spPr>
      </p:pic>
      <mc:AlternateContent xmlns:mc="http://schemas.openxmlformats.org/markup-compatibility/2006" xmlns:a14="http://schemas.microsoft.com/office/drawing/2010/main">
        <mc:Choice Requires="a14">
          <p:sp>
            <p:nvSpPr>
              <p:cNvPr id="24" name="Rectangle 23"/>
              <p:cNvSpPr/>
              <p:nvPr/>
            </p:nvSpPr>
            <p:spPr>
              <a:xfrm>
                <a:off x="2749218" y="5808960"/>
                <a:ext cx="4572000" cy="604204"/>
              </a:xfrm>
              <a:prstGeom prst="rect">
                <a:avLst/>
              </a:prstGeom>
            </p:spPr>
            <p:txBody>
              <a:bodyPr>
                <a:spAutoFit/>
              </a:bodyPr>
              <a:lstStyle/>
              <a:p>
                <a:r>
                  <a:rPr lang="en-US" altLang="zh-CN" sz="1600" dirty="0" smtClean="0">
                    <a:latin typeface="CMMI12" charset="0"/>
                  </a:rPr>
                  <a:t>S</a:t>
                </a:r>
                <a:r>
                  <a:rPr lang="en-US" altLang="zh-CN" sz="1600" dirty="0">
                    <a:latin typeface="CMR12" charset="0"/>
                  </a:rPr>
                  <a:t>(</a:t>
                </a:r>
                <a:r>
                  <a:rPr lang="en-US" altLang="zh-CN" sz="1600" dirty="0" err="1">
                    <a:latin typeface="CMMI12" charset="0"/>
                  </a:rPr>
                  <a:t>i</a:t>
                </a:r>
                <a:r>
                  <a:rPr lang="en-US" altLang="zh-CN" sz="1600" dirty="0">
                    <a:latin typeface="CMR12" charset="0"/>
                  </a:rPr>
                  <a:t>) </a:t>
                </a:r>
                <a:r>
                  <a:rPr lang="zh-CN" altLang="en-US" sz="1600" dirty="0">
                    <a:latin typeface="AdobeSongStd-Light-Identity-H" charset="0"/>
                  </a:rPr>
                  <a:t>是一个开关量</a:t>
                </a:r>
                <a:r>
                  <a:rPr lang="en-US" altLang="zh-CN" sz="1600" dirty="0">
                    <a:latin typeface="AdobeSongStd-Light-Identity-H" charset="0"/>
                  </a:rPr>
                  <a:t>,</a:t>
                </a:r>
                <a:r>
                  <a:rPr lang="zh-CN" altLang="en-US" sz="1600" dirty="0">
                    <a:latin typeface="AdobeSongStd-Light-Identity-H" charset="0"/>
                  </a:rPr>
                  <a:t>等于 </a:t>
                </a:r>
                <a:r>
                  <a:rPr lang="en-US" altLang="zh-CN" sz="1600" dirty="0">
                    <a:latin typeface="TeXGyreTermes-Regular-Identity-H" charset="0"/>
                  </a:rPr>
                  <a:t>1 </a:t>
                </a:r>
                <a:r>
                  <a:rPr lang="zh-CN" altLang="en-US" sz="1600" dirty="0">
                    <a:latin typeface="AdobeSongStd-Light-Identity-H" charset="0"/>
                  </a:rPr>
                  <a:t>的概率</a:t>
                </a:r>
                <a:r>
                  <a:rPr lang="zh-CN" altLang="en-US" sz="1600" dirty="0" smtClean="0">
                    <a:latin typeface="AdobeSongStd-Light-Identity-H" charset="0"/>
                  </a:rPr>
                  <a:t>为</a:t>
                </a:r>
                <a14:m>
                  <m:oMath xmlns:m="http://schemas.openxmlformats.org/officeDocument/2006/math">
                    <m:sSub>
                      <m:sSubPr>
                        <m:ctrlPr>
                          <a:rPr lang="en-US" altLang="zh-CN" sz="1600" i="1" smtClean="0">
                            <a:latin typeface="Cambria Math" charset="0"/>
                          </a:rPr>
                        </m:ctrlPr>
                      </m:sSubPr>
                      <m:e>
                        <m:r>
                          <a:rPr lang="en-US" altLang="zh-CN" sz="1600" b="0" i="1" smtClean="0">
                            <a:latin typeface="Cambria Math" charset="0"/>
                          </a:rPr>
                          <m:t>𝑃</m:t>
                        </m:r>
                      </m:e>
                      <m:sub>
                        <m:r>
                          <a:rPr lang="en-US" altLang="zh-CN" sz="1600" b="0" i="1" smtClean="0">
                            <a:latin typeface="Cambria Math" charset="0"/>
                          </a:rPr>
                          <m:t>𝑛𝑒𝑡</m:t>
                        </m:r>
                        <m:r>
                          <a:rPr lang="en-US" altLang="zh-CN" sz="1600" b="0" i="1" smtClean="0">
                            <a:latin typeface="Cambria Math" charset="0"/>
                          </a:rPr>
                          <m:t>−</m:t>
                        </m:r>
                        <m:r>
                          <a:rPr lang="en-US" altLang="zh-CN" sz="1600" b="0" i="1" smtClean="0">
                            <a:latin typeface="Cambria Math" charset="0"/>
                          </a:rPr>
                          <m:t>𝑏𝑢𝑠𝑦</m:t>
                        </m:r>
                      </m:sub>
                    </m:sSub>
                  </m:oMath>
                </a14:m>
                <a:endParaRPr lang="zh-CN" altLang="en-US" sz="1600" b="0" dirty="0" smtClean="0">
                  <a:latin typeface="AdobeSongStd-Light-Identity-H" charset="0"/>
                </a:endParaRPr>
              </a:p>
              <a:p>
                <a:r>
                  <a:rPr lang="en-US" altLang="zh-CN" sz="1600" dirty="0" smtClean="0"/>
                  <a:t>W(i)</a:t>
                </a:r>
                <a:r>
                  <a:rPr lang="zh-CN" altLang="en-US" sz="1600" dirty="0" smtClean="0"/>
                  <a:t>表示真实堵塞延时</a:t>
                </a:r>
                <a:endParaRPr lang="zh-CN" altLang="en-US" sz="1600" dirty="0"/>
              </a:p>
            </p:txBody>
          </p:sp>
        </mc:Choice>
        <mc:Fallback xmlns="">
          <p:sp>
            <p:nvSpPr>
              <p:cNvPr id="24" name="Rectangle 23"/>
              <p:cNvSpPr>
                <a:spLocks noRot="1" noChangeAspect="1" noMove="1" noResize="1" noEditPoints="1" noAdjustHandles="1" noChangeArrowheads="1" noChangeShapeType="1" noTextEdit="1"/>
              </p:cNvSpPr>
              <p:nvPr/>
            </p:nvSpPr>
            <p:spPr>
              <a:xfrm>
                <a:off x="2749218" y="5808960"/>
                <a:ext cx="4572000" cy="604204"/>
              </a:xfrm>
              <a:prstGeom prst="rect">
                <a:avLst/>
              </a:prstGeom>
              <a:blipFill rotWithShape="0">
                <a:blip r:embed="rId6"/>
                <a:stretch>
                  <a:fillRect l="-800" t="-5051" b="-13131"/>
                </a:stretch>
              </a:blipFill>
            </p:spPr>
            <p:txBody>
              <a:bodyPr/>
              <a:lstStyle/>
              <a:p>
                <a:r>
                  <a:rPr lang="en-US">
                    <a:noFill/>
                  </a:rPr>
                  <a:t> </a:t>
                </a:r>
              </a:p>
            </p:txBody>
          </p:sp>
        </mc:Fallback>
      </mc:AlternateContent>
    </p:spTree>
    <p:extLst>
      <p:ext uri="{BB962C8B-B14F-4D97-AF65-F5344CB8AC3E}">
        <p14:creationId xmlns:p14="http://schemas.microsoft.com/office/powerpoint/2010/main" val="43468167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1506" name="标题 1"/>
              <p:cNvSpPr>
                <a:spLocks noGrp="1"/>
              </p:cNvSpPr>
              <p:nvPr>
                <p:ph type="title"/>
              </p:nvPr>
            </p:nvSpPr>
            <p:spPr/>
            <p:txBody>
              <a:bodyPr/>
              <a:lstStyle/>
              <a:p>
                <a:pPr eaLnBrk="1" hangingPunct="1"/>
                <a:r>
                  <a:rPr lang="zh-CN" altLang="en-US" dirty="0" smtClean="0"/>
                  <a:t>纯粹链路延时</a:t>
                </a:r>
                <a14:m>
                  <m:oMath xmlns:m="http://schemas.openxmlformats.org/officeDocument/2006/math">
                    <m:sSub>
                      <m:sSubPr>
                        <m:ctrlPr>
                          <a:rPr lang="en-US" altLang="zh-CN" i="1" smtClean="0">
                            <a:latin typeface="Cambria Math" charset="0"/>
                          </a:rPr>
                        </m:ctrlPr>
                      </m:sSubPr>
                      <m:e>
                        <m:r>
                          <a:rPr lang="en-US" altLang="zh-CN" b="1" i="1" smtClean="0">
                            <a:latin typeface="Cambria Math" charset="0"/>
                          </a:rPr>
                          <m:t>𝑻</m:t>
                        </m:r>
                      </m:e>
                      <m:sub>
                        <m:r>
                          <m:rPr>
                            <m:sty m:val="p"/>
                          </m:rPr>
                          <a:rPr lang="en-US" altLang="zh-CN" b="1" i="1" smtClean="0">
                            <a:latin typeface="Cambria Math" charset="0"/>
                          </a:rPr>
                          <m:t>pure</m:t>
                        </m:r>
                      </m:sub>
                    </m:sSub>
                  </m:oMath>
                </a14:m>
                <a:endParaRPr lang="zh-CN" altLang="en-US" dirty="0"/>
              </a:p>
            </p:txBody>
          </p:sp>
        </mc:Choice>
        <mc:Fallback xmlns="">
          <p:sp>
            <p:nvSpPr>
              <p:cNvPr id="21506" name="标题 1"/>
              <p:cNvSpPr>
                <a:spLocks noGrp="1" noRot="1" noChangeAspect="1" noMove="1" noResize="1" noEditPoints="1" noAdjustHandles="1" noChangeArrowheads="1" noChangeShapeType="1" noTextEdit="1"/>
              </p:cNvSpPr>
              <p:nvPr>
                <p:ph type="title"/>
              </p:nvPr>
            </p:nvSpPr>
            <p:spPr>
              <a:blipFill rotWithShape="0">
                <a:blip r:embed="rId3"/>
                <a:stretch>
                  <a:fillRect t="-6195" b="-3540"/>
                </a:stretch>
              </a:blipFill>
            </p:spPr>
            <p:txBody>
              <a:bodyPr/>
              <a:lstStyle/>
              <a:p>
                <a:r>
                  <a:rPr lang="en-US">
                    <a:noFill/>
                  </a:rPr>
                  <a:t> </a:t>
                </a:r>
              </a:p>
            </p:txBody>
          </p:sp>
        </mc:Fallback>
      </mc:AlternateContent>
      <p:sp>
        <p:nvSpPr>
          <p:cNvPr id="2" name="Rectangle 1"/>
          <p:cNvSpPr/>
          <p:nvPr/>
        </p:nvSpPr>
        <p:spPr>
          <a:xfrm>
            <a:off x="107504" y="1412776"/>
            <a:ext cx="4248472" cy="1938992"/>
          </a:xfrm>
          <a:prstGeom prst="rect">
            <a:avLst/>
          </a:prstGeom>
        </p:spPr>
        <p:txBody>
          <a:bodyPr wrap="square">
            <a:spAutoFit/>
          </a:bodyPr>
          <a:lstStyle/>
          <a:p>
            <a:r>
              <a:rPr lang="zh-CN" altLang="en-US" sz="2000" dirty="0" smtClean="0"/>
              <a:t>当拓扑结构发生变化，报文的</a:t>
            </a:r>
            <a:r>
              <a:rPr lang="zh-CN" altLang="en-US" sz="2000" dirty="0" smtClean="0">
                <a:solidFill>
                  <a:srgbClr val="FF0000"/>
                </a:solidFill>
              </a:rPr>
              <a:t>传输路径</a:t>
            </a:r>
            <a:r>
              <a:rPr lang="zh-CN" altLang="en-US" sz="2000" dirty="0" smtClean="0"/>
              <a:t>也发生了直接变化，从而导致报文在传输过程中消耗的时间也完全不一样。因此，一旦发生拓扑结构变化，链路时延将发生不可恢复的变化，因此，可以将这类变化定义为：</a:t>
            </a:r>
          </a:p>
        </p:txBody>
      </p:sp>
      <p:sp>
        <p:nvSpPr>
          <p:cNvPr id="7" name="Rectangle 6"/>
          <p:cNvSpPr/>
          <p:nvPr/>
        </p:nvSpPr>
        <p:spPr>
          <a:xfrm>
            <a:off x="878928" y="3434516"/>
            <a:ext cx="2384719" cy="461665"/>
          </a:xfrm>
          <a:prstGeom prst="rect">
            <a:avLst/>
          </a:prstGeom>
        </p:spPr>
        <p:txBody>
          <a:bodyPr wrap="square">
            <a:spAutoFit/>
          </a:bodyPr>
          <a:lstStyle/>
          <a:p>
            <a:r>
              <a:rPr lang="zh-CN" altLang="en-US" smtClean="0">
                <a:solidFill>
                  <a:srgbClr val="FF0000"/>
                </a:solidFill>
              </a:rPr>
              <a:t>持久性时延变化</a:t>
            </a:r>
            <a:endParaRPr lang="en-US" dirty="0">
              <a:solidFill>
                <a:srgbClr val="FF0000"/>
              </a:solidFill>
            </a:endParaRPr>
          </a:p>
        </p:txBody>
      </p:sp>
      <p:pic>
        <p:nvPicPr>
          <p:cNvPr id="8" name="Picture 7"/>
          <p:cNvPicPr>
            <a:picLocks noChangeAspect="1"/>
          </p:cNvPicPr>
          <p:nvPr/>
        </p:nvPicPr>
        <p:blipFill>
          <a:blip r:embed="rId4"/>
          <a:stretch>
            <a:fillRect/>
          </a:stretch>
        </p:blipFill>
        <p:spPr>
          <a:xfrm>
            <a:off x="172788" y="3982337"/>
            <a:ext cx="3751140" cy="1005550"/>
          </a:xfrm>
          <a:prstGeom prst="rect">
            <a:avLst/>
          </a:prstGeom>
        </p:spPr>
      </p:pic>
      <mc:AlternateContent xmlns:mc="http://schemas.openxmlformats.org/markup-compatibility/2006" xmlns:a14="http://schemas.microsoft.com/office/drawing/2010/main">
        <mc:Choice Requires="a14">
          <p:sp>
            <p:nvSpPr>
              <p:cNvPr id="10" name="Rectangle 9"/>
              <p:cNvSpPr/>
              <p:nvPr/>
            </p:nvSpPr>
            <p:spPr>
              <a:xfrm>
                <a:off x="395535" y="5500588"/>
                <a:ext cx="8159857" cy="622735"/>
              </a:xfrm>
              <a:prstGeom prst="rect">
                <a:avLst/>
              </a:prstGeom>
            </p:spPr>
            <p:txBody>
              <a:bodyPr wrap="square">
                <a:spAutoFit/>
              </a:bodyPr>
              <a:lstStyle/>
              <a:p>
                <a14:m>
                  <m:oMath xmlns:m="http://schemas.openxmlformats.org/officeDocument/2006/math">
                    <m:sSub>
                      <m:sSubPr>
                        <m:ctrlPr>
                          <a:rPr lang="en-US" altLang="zh-CN" sz="1600" i="1" smtClean="0">
                            <a:latin typeface="Cambria Math" charset="0"/>
                          </a:rPr>
                        </m:ctrlPr>
                      </m:sSubPr>
                      <m:e>
                        <m:r>
                          <a:rPr lang="en-US" altLang="zh-CN" sz="1600" b="0" i="1" smtClean="0">
                            <a:latin typeface="Cambria Math" charset="0"/>
                          </a:rPr>
                          <m:t>𝑇</m:t>
                        </m:r>
                      </m:e>
                      <m:sub>
                        <m:r>
                          <a:rPr lang="en-US" altLang="zh-CN" sz="1600" b="0" i="1" smtClean="0">
                            <a:latin typeface="Cambria Math" charset="0"/>
                          </a:rPr>
                          <m:t>𝑝</m:t>
                        </m:r>
                      </m:sub>
                    </m:sSub>
                    <m:r>
                      <a:rPr lang="en-US" altLang="zh-CN" sz="1600" b="0" i="1" smtClean="0">
                        <a:latin typeface="Cambria Math" charset="0"/>
                      </a:rPr>
                      <m:t>(</m:t>
                    </m:r>
                    <m:r>
                      <a:rPr lang="en-US" altLang="zh-CN" sz="1600" b="0" i="1" smtClean="0">
                        <a:latin typeface="Cambria Math" charset="0"/>
                      </a:rPr>
                      <m:t>𝑖</m:t>
                    </m:r>
                    <m:r>
                      <a:rPr lang="en-US" altLang="zh-CN" sz="1600" b="0" i="1" smtClean="0">
                        <a:latin typeface="Cambria Math" charset="0"/>
                      </a:rPr>
                      <m:t>)</m:t>
                    </m:r>
                  </m:oMath>
                </a14:m>
                <a:r>
                  <a:rPr lang="zh-CN" altLang="en-US" sz="1600" dirty="0" smtClean="0">
                    <a:latin typeface="AdobeSongStd-Light-Identity-H" charset="0"/>
                  </a:rPr>
                  <a:t>用来表示在固定的拓扑结构下</a:t>
                </a:r>
                <a:r>
                  <a:rPr lang="zh-CN" altLang="en-US" sz="1600" dirty="0">
                    <a:latin typeface="AdobeSongStd-Light-Identity-H" charset="0"/>
                  </a:rPr>
                  <a:t>，</a:t>
                </a:r>
                <a:r>
                  <a:rPr lang="zh-CN" altLang="en-US" sz="1600" dirty="0" smtClean="0">
                    <a:latin typeface="AdobeSongStd-Light-Identity-H" charset="0"/>
                  </a:rPr>
                  <a:t>不考虑堵塞和抖动等外界干扰的纯粹链路延时。可知在拓扑结构一定时该值将保持不变。</a:t>
                </a:r>
                <a14:m>
                  <m:oMath xmlns:m="http://schemas.openxmlformats.org/officeDocument/2006/math">
                    <m:sSub>
                      <m:sSubPr>
                        <m:ctrlPr>
                          <a:rPr lang="en-US" altLang="zh-CN" sz="1600" i="1">
                            <a:latin typeface="Cambria Math" charset="0"/>
                          </a:rPr>
                        </m:ctrlPr>
                      </m:sSubPr>
                      <m:e>
                        <m:r>
                          <a:rPr lang="en-US" altLang="zh-CN" sz="1600" b="0" i="1" smtClean="0">
                            <a:latin typeface="Cambria Math" charset="0"/>
                          </a:rPr>
                          <m:t>𝑃</m:t>
                        </m:r>
                      </m:e>
                      <m:sub>
                        <m:r>
                          <a:rPr lang="en-US" altLang="zh-CN" sz="1600" i="1">
                            <a:latin typeface="Cambria Math" charset="0"/>
                          </a:rPr>
                          <m:t>𝑝</m:t>
                        </m:r>
                        <m:r>
                          <a:rPr lang="en-US" altLang="zh-CN" sz="1600" b="0" i="1" smtClean="0">
                            <a:latin typeface="Cambria Math" charset="0"/>
                          </a:rPr>
                          <m:t>𝑎𝑡h</m:t>
                        </m:r>
                        <m:r>
                          <a:rPr lang="en-US" altLang="zh-CN" sz="1600" b="0" i="1" smtClean="0">
                            <a:latin typeface="Cambria Math" charset="0"/>
                          </a:rPr>
                          <m:t>_</m:t>
                        </m:r>
                        <m:r>
                          <a:rPr lang="en-US" altLang="zh-CN" sz="1600" b="0" i="1" smtClean="0">
                            <a:latin typeface="Cambria Math" charset="0"/>
                          </a:rPr>
                          <m:t>𝑠𝑡𝑎𝑏𝑙𝑒</m:t>
                        </m:r>
                      </m:sub>
                    </m:sSub>
                  </m:oMath>
                </a14:m>
                <a:r>
                  <a:rPr lang="zh-CN" altLang="en-US" sz="1600" dirty="0" smtClean="0">
                    <a:latin typeface="AdobeSongStd-Light-Identity-H" charset="0"/>
                  </a:rPr>
                  <a:t>即表示拓扑结构</a:t>
                </a:r>
                <a:r>
                  <a:rPr lang="zh-CN" altLang="en-US" sz="1600" smtClean="0">
                    <a:latin typeface="AdobeSongStd-Light-Identity-H" charset="0"/>
                  </a:rPr>
                  <a:t>稳定的概率 </a:t>
                </a:r>
                <a:endParaRPr lang="zh-CN" altLang="en-US" sz="1600" dirty="0"/>
              </a:p>
            </p:txBody>
          </p:sp>
        </mc:Choice>
        <mc:Fallback xmlns="">
          <p:sp>
            <p:nvSpPr>
              <p:cNvPr id="10" name="Rectangle 9"/>
              <p:cNvSpPr>
                <a:spLocks noRot="1" noChangeAspect="1" noMove="1" noResize="1" noEditPoints="1" noAdjustHandles="1" noChangeArrowheads="1" noChangeShapeType="1" noTextEdit="1"/>
              </p:cNvSpPr>
              <p:nvPr/>
            </p:nvSpPr>
            <p:spPr>
              <a:xfrm>
                <a:off x="395535" y="5500588"/>
                <a:ext cx="8159857" cy="622735"/>
              </a:xfrm>
              <a:prstGeom prst="rect">
                <a:avLst/>
              </a:prstGeom>
              <a:blipFill rotWithShape="0">
                <a:blip r:embed="rId6"/>
                <a:stretch>
                  <a:fillRect l="-448" t="-4902" b="-6863"/>
                </a:stretch>
              </a:blipFill>
            </p:spPr>
            <p:txBody>
              <a:bodyPr/>
              <a:lstStyle/>
              <a:p>
                <a:r>
                  <a:rPr lang="en-US">
                    <a:noFill/>
                  </a:rPr>
                  <a:t> </a:t>
                </a:r>
              </a:p>
            </p:txBody>
          </p:sp>
        </mc:Fallback>
      </mc:AlternateContent>
      <p:pic>
        <p:nvPicPr>
          <p:cNvPr id="3" name="Picture 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475463" y="867100"/>
            <a:ext cx="4495248" cy="4604059"/>
          </a:xfrm>
          <a:prstGeom prst="rect">
            <a:avLst/>
          </a:prstGeom>
        </p:spPr>
      </p:pic>
    </p:spTree>
    <p:extLst>
      <p:ext uri="{BB962C8B-B14F-4D97-AF65-F5344CB8AC3E}">
        <p14:creationId xmlns:p14="http://schemas.microsoft.com/office/powerpoint/2010/main" val="175185626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标题 1"/>
          <p:cNvSpPr>
            <a:spLocks noGrp="1"/>
          </p:cNvSpPr>
          <p:nvPr>
            <p:ph type="title"/>
          </p:nvPr>
        </p:nvSpPr>
        <p:spPr/>
        <p:txBody>
          <a:bodyPr/>
          <a:lstStyle/>
          <a:p>
            <a:pPr eaLnBrk="1" hangingPunct="1"/>
            <a:r>
              <a:rPr lang="zh-CN" altLang="en-US"/>
              <a:t>固有时延抖动优化</a:t>
            </a:r>
          </a:p>
        </p:txBody>
      </p:sp>
      <p:sp>
        <p:nvSpPr>
          <p:cNvPr id="2" name="下箭头 1"/>
          <p:cNvSpPr/>
          <p:nvPr/>
        </p:nvSpPr>
        <p:spPr bwMode="auto">
          <a:xfrm>
            <a:off x="1187624" y="2420888"/>
            <a:ext cx="457200" cy="1447800"/>
          </a:xfrm>
          <a:prstGeom prst="downArrow">
            <a:avLst/>
          </a:prstGeom>
          <a:noFill/>
          <a:ln>
            <a:headEnd type="none" w="med" len="med"/>
            <a:tailEnd type="none" w="med" len="med"/>
          </a:ln>
          <a:effectLst>
            <a:glow rad="101600">
              <a:schemeClr val="accent1">
                <a:satMod val="175000"/>
                <a:alpha val="40000"/>
              </a:schemeClr>
            </a:glow>
          </a:effectLst>
          <a:extLst/>
        </p:spPr>
        <p:style>
          <a:lnRef idx="2">
            <a:schemeClr val="accent2"/>
          </a:lnRef>
          <a:fillRef idx="1">
            <a:schemeClr val="lt1"/>
          </a:fillRef>
          <a:effectRef idx="0">
            <a:schemeClr val="accent2"/>
          </a:effectRef>
          <a:fontRef idx="minor">
            <a:schemeClr val="dk1"/>
          </a:fontRef>
        </p:style>
        <p:txBody>
          <a:bodyPr wrap="none" lIns="90000" tIns="46800" rIns="90000" bIns="46800" anchor="ctr">
            <a:spAutoFit/>
          </a:bodyPr>
          <a:lstStyle/>
          <a:p>
            <a:pPr algn="ctr" eaLnBrk="1" hangingPunct="1">
              <a:defRPr/>
            </a:pPr>
            <a:endParaRPr lang="zh-CN" altLang="en-US">
              <a:solidFill>
                <a:schemeClr val="tx1"/>
              </a:solidFill>
            </a:endParaRPr>
          </a:p>
        </p:txBody>
      </p:sp>
      <p:sp>
        <p:nvSpPr>
          <p:cNvPr id="5" name="圆角矩形 4"/>
          <p:cNvSpPr/>
          <p:nvPr/>
        </p:nvSpPr>
        <p:spPr bwMode="auto">
          <a:xfrm>
            <a:off x="446262" y="4121093"/>
            <a:ext cx="2066925" cy="514350"/>
          </a:xfrm>
          <a:prstGeom prst="roundRect">
            <a:avLst/>
          </a:prstGeom>
          <a:ln>
            <a:headEnd type="none" w="med" len="med"/>
            <a:tailEnd type="none" w="med" len="med"/>
          </a:ln>
          <a:extLst/>
        </p:spPr>
        <p:style>
          <a:lnRef idx="2">
            <a:schemeClr val="accent2"/>
          </a:lnRef>
          <a:fillRef idx="1">
            <a:schemeClr val="lt1"/>
          </a:fillRef>
          <a:effectRef idx="0">
            <a:schemeClr val="accent2"/>
          </a:effectRef>
          <a:fontRef idx="minor">
            <a:schemeClr val="dk1"/>
          </a:fontRef>
        </p:style>
        <p:txBody>
          <a:bodyPr wrap="none" lIns="90000" tIns="46800" rIns="90000" bIns="46800" anchor="ctr">
            <a:spAutoFit/>
          </a:bodyPr>
          <a:lstStyle>
            <a:lvl1pPr algn="ctr">
              <a:defRPr sz="2400">
                <a:solidFill>
                  <a:schemeClr val="tx1"/>
                </a:solidFill>
                <a:latin typeface="Arial" charset="0"/>
                <a:ea typeface="黑体" charset="0"/>
              </a:defRPr>
            </a:lvl1pPr>
            <a:lvl2pPr marL="742950" indent="-285750" algn="ctr">
              <a:defRPr sz="2400">
                <a:solidFill>
                  <a:schemeClr val="tx1"/>
                </a:solidFill>
                <a:latin typeface="Arial" charset="0"/>
                <a:ea typeface="黑体" charset="0"/>
              </a:defRPr>
            </a:lvl2pPr>
            <a:lvl3pPr marL="1143000" indent="-228600" algn="ctr">
              <a:defRPr sz="2400">
                <a:solidFill>
                  <a:schemeClr val="tx1"/>
                </a:solidFill>
                <a:latin typeface="Arial" charset="0"/>
                <a:ea typeface="黑体" charset="0"/>
              </a:defRPr>
            </a:lvl3pPr>
            <a:lvl4pPr marL="1600200" indent="-228600" algn="ctr">
              <a:defRPr sz="2400">
                <a:solidFill>
                  <a:schemeClr val="tx1"/>
                </a:solidFill>
                <a:latin typeface="Arial" charset="0"/>
                <a:ea typeface="黑体" charset="0"/>
              </a:defRPr>
            </a:lvl4pPr>
            <a:lvl5pPr marL="2057400" indent="-228600" algn="ctr">
              <a:defRPr sz="2400">
                <a:solidFill>
                  <a:schemeClr val="tx1"/>
                </a:solidFill>
                <a:latin typeface="Arial" charset="0"/>
                <a:ea typeface="黑体" charset="0"/>
              </a:defRPr>
            </a:lvl5pPr>
            <a:lvl6pPr marL="2514600" indent="-228600" algn="ctr" eaLnBrk="0" fontAlgn="base" hangingPunct="0">
              <a:spcBef>
                <a:spcPct val="0"/>
              </a:spcBef>
              <a:spcAft>
                <a:spcPct val="0"/>
              </a:spcAft>
              <a:defRPr sz="2400">
                <a:solidFill>
                  <a:schemeClr val="tx1"/>
                </a:solidFill>
                <a:latin typeface="Arial" charset="0"/>
                <a:ea typeface="黑体" charset="0"/>
              </a:defRPr>
            </a:lvl6pPr>
            <a:lvl7pPr marL="2971800" indent="-228600" algn="ctr" eaLnBrk="0" fontAlgn="base" hangingPunct="0">
              <a:spcBef>
                <a:spcPct val="0"/>
              </a:spcBef>
              <a:spcAft>
                <a:spcPct val="0"/>
              </a:spcAft>
              <a:defRPr sz="2400">
                <a:solidFill>
                  <a:schemeClr val="tx1"/>
                </a:solidFill>
                <a:latin typeface="Arial" charset="0"/>
                <a:ea typeface="黑体" charset="0"/>
              </a:defRPr>
            </a:lvl7pPr>
            <a:lvl8pPr marL="3429000" indent="-228600" algn="ctr" eaLnBrk="0" fontAlgn="base" hangingPunct="0">
              <a:spcBef>
                <a:spcPct val="0"/>
              </a:spcBef>
              <a:spcAft>
                <a:spcPct val="0"/>
              </a:spcAft>
              <a:defRPr sz="2400">
                <a:solidFill>
                  <a:schemeClr val="tx1"/>
                </a:solidFill>
                <a:latin typeface="Arial" charset="0"/>
                <a:ea typeface="黑体" charset="0"/>
              </a:defRPr>
            </a:lvl8pPr>
            <a:lvl9pPr marL="3886200" indent="-228600" algn="ctr" eaLnBrk="0" fontAlgn="base" hangingPunct="0">
              <a:spcBef>
                <a:spcPct val="0"/>
              </a:spcBef>
              <a:spcAft>
                <a:spcPct val="0"/>
              </a:spcAft>
              <a:defRPr sz="2400">
                <a:solidFill>
                  <a:schemeClr val="tx1"/>
                </a:solidFill>
                <a:latin typeface="Arial" charset="0"/>
                <a:ea typeface="黑体" charset="0"/>
              </a:defRPr>
            </a:lvl9pPr>
          </a:lstStyle>
          <a:p>
            <a:pPr eaLnBrk="1" hangingPunct="1"/>
            <a:r>
              <a:rPr lang="zh-CN" altLang="en-US"/>
              <a:t>最小二乘拟合</a:t>
            </a:r>
          </a:p>
        </p:txBody>
      </p:sp>
      <p:sp>
        <p:nvSpPr>
          <p:cNvPr id="6" name="矩形 5"/>
          <p:cNvSpPr/>
          <p:nvPr/>
        </p:nvSpPr>
        <p:spPr bwMode="auto">
          <a:xfrm>
            <a:off x="1863899" y="2863793"/>
            <a:ext cx="1412875" cy="463550"/>
          </a:xfrm>
          <a:prstGeom prst="rect">
            <a:avLst/>
          </a:prstGeom>
          <a:ln>
            <a:headEnd type="none" w="med" len="med"/>
            <a:tailEnd type="none" w="med" len="med"/>
          </a:ln>
          <a:extLst/>
        </p:spPr>
        <p:style>
          <a:lnRef idx="2">
            <a:schemeClr val="accent4"/>
          </a:lnRef>
          <a:fillRef idx="1">
            <a:schemeClr val="lt1"/>
          </a:fillRef>
          <a:effectRef idx="0">
            <a:schemeClr val="accent4"/>
          </a:effectRef>
          <a:fontRef idx="minor">
            <a:schemeClr val="dk1"/>
          </a:fontRef>
        </p:style>
        <p:txBody>
          <a:bodyPr wrap="none" lIns="90000" tIns="46800" rIns="90000" bIns="46800" anchor="ctr">
            <a:spAutoFit/>
          </a:bodyPr>
          <a:lstStyle>
            <a:lvl1pPr algn="ctr">
              <a:defRPr sz="2400">
                <a:solidFill>
                  <a:schemeClr val="tx1"/>
                </a:solidFill>
                <a:latin typeface="Arial" charset="0"/>
                <a:ea typeface="黑体" charset="0"/>
              </a:defRPr>
            </a:lvl1pPr>
            <a:lvl2pPr marL="742950" indent="-285750" algn="ctr">
              <a:defRPr sz="2400">
                <a:solidFill>
                  <a:schemeClr val="tx1"/>
                </a:solidFill>
                <a:latin typeface="Arial" charset="0"/>
                <a:ea typeface="黑体" charset="0"/>
              </a:defRPr>
            </a:lvl2pPr>
            <a:lvl3pPr marL="1143000" indent="-228600" algn="ctr">
              <a:defRPr sz="2400">
                <a:solidFill>
                  <a:schemeClr val="tx1"/>
                </a:solidFill>
                <a:latin typeface="Arial" charset="0"/>
                <a:ea typeface="黑体" charset="0"/>
              </a:defRPr>
            </a:lvl3pPr>
            <a:lvl4pPr marL="1600200" indent="-228600" algn="ctr">
              <a:defRPr sz="2400">
                <a:solidFill>
                  <a:schemeClr val="tx1"/>
                </a:solidFill>
                <a:latin typeface="Arial" charset="0"/>
                <a:ea typeface="黑体" charset="0"/>
              </a:defRPr>
            </a:lvl4pPr>
            <a:lvl5pPr marL="2057400" indent="-228600" algn="ctr">
              <a:defRPr sz="2400">
                <a:solidFill>
                  <a:schemeClr val="tx1"/>
                </a:solidFill>
                <a:latin typeface="Arial" charset="0"/>
                <a:ea typeface="黑体" charset="0"/>
              </a:defRPr>
            </a:lvl5pPr>
            <a:lvl6pPr marL="2514600" indent="-228600" algn="ctr" eaLnBrk="0" fontAlgn="base" hangingPunct="0">
              <a:spcBef>
                <a:spcPct val="0"/>
              </a:spcBef>
              <a:spcAft>
                <a:spcPct val="0"/>
              </a:spcAft>
              <a:defRPr sz="2400">
                <a:solidFill>
                  <a:schemeClr val="tx1"/>
                </a:solidFill>
                <a:latin typeface="Arial" charset="0"/>
                <a:ea typeface="黑体" charset="0"/>
              </a:defRPr>
            </a:lvl6pPr>
            <a:lvl7pPr marL="2971800" indent="-228600" algn="ctr" eaLnBrk="0" fontAlgn="base" hangingPunct="0">
              <a:spcBef>
                <a:spcPct val="0"/>
              </a:spcBef>
              <a:spcAft>
                <a:spcPct val="0"/>
              </a:spcAft>
              <a:defRPr sz="2400">
                <a:solidFill>
                  <a:schemeClr val="tx1"/>
                </a:solidFill>
                <a:latin typeface="Arial" charset="0"/>
                <a:ea typeface="黑体" charset="0"/>
              </a:defRPr>
            </a:lvl7pPr>
            <a:lvl8pPr marL="3429000" indent="-228600" algn="ctr" eaLnBrk="0" fontAlgn="base" hangingPunct="0">
              <a:spcBef>
                <a:spcPct val="0"/>
              </a:spcBef>
              <a:spcAft>
                <a:spcPct val="0"/>
              </a:spcAft>
              <a:defRPr sz="2400">
                <a:solidFill>
                  <a:schemeClr val="tx1"/>
                </a:solidFill>
                <a:latin typeface="Arial" charset="0"/>
                <a:ea typeface="黑体" charset="0"/>
              </a:defRPr>
            </a:lvl8pPr>
            <a:lvl9pPr marL="3886200" indent="-228600" algn="ctr" eaLnBrk="0" fontAlgn="base" hangingPunct="0">
              <a:spcBef>
                <a:spcPct val="0"/>
              </a:spcBef>
              <a:spcAft>
                <a:spcPct val="0"/>
              </a:spcAft>
              <a:defRPr sz="2400">
                <a:solidFill>
                  <a:schemeClr val="tx1"/>
                </a:solidFill>
                <a:latin typeface="Arial" charset="0"/>
                <a:ea typeface="黑体" charset="0"/>
              </a:defRPr>
            </a:lvl9pPr>
          </a:lstStyle>
          <a:p>
            <a:pPr eaLnBrk="1" hangingPunct="1"/>
            <a:r>
              <a:rPr lang="zh-CN" altLang="en-US"/>
              <a:t>时延样本</a:t>
            </a:r>
          </a:p>
        </p:txBody>
      </p:sp>
      <mc:AlternateContent xmlns:mc="http://schemas.openxmlformats.org/markup-compatibility/2006" xmlns:a14="http://schemas.microsoft.com/office/drawing/2010/main">
        <mc:Choice Requires="a14">
          <p:sp>
            <p:nvSpPr>
              <p:cNvPr id="7" name="圆角矩形 4"/>
              <p:cNvSpPr/>
              <p:nvPr/>
            </p:nvSpPr>
            <p:spPr bwMode="auto">
              <a:xfrm>
                <a:off x="283577" y="1658959"/>
                <a:ext cx="2265302" cy="551925"/>
              </a:xfrm>
              <a:prstGeom prst="roundRect">
                <a:avLst/>
              </a:prstGeom>
              <a:ln>
                <a:headEnd type="none" w="med" len="med"/>
                <a:tailEnd type="none" w="med" len="med"/>
              </a:ln>
              <a:extLst/>
            </p:spPr>
            <p:style>
              <a:lnRef idx="2">
                <a:schemeClr val="accent2"/>
              </a:lnRef>
              <a:fillRef idx="1">
                <a:schemeClr val="lt1"/>
              </a:fillRef>
              <a:effectRef idx="0">
                <a:schemeClr val="accent2"/>
              </a:effectRef>
              <a:fontRef idx="minor">
                <a:schemeClr val="dk1"/>
              </a:fontRef>
            </p:style>
            <p:txBody>
              <a:bodyPr wrap="none" lIns="90000" tIns="46800" rIns="90000" bIns="46800" anchor="ctr">
                <a:spAutoFit/>
              </a:bodyPr>
              <a:lstStyle>
                <a:lvl1pPr algn="ctr">
                  <a:defRPr sz="2400">
                    <a:solidFill>
                      <a:schemeClr val="tx1"/>
                    </a:solidFill>
                    <a:latin typeface="Arial" charset="0"/>
                    <a:ea typeface="黑体" charset="0"/>
                  </a:defRPr>
                </a:lvl1pPr>
                <a:lvl2pPr marL="742950" indent="-285750" algn="ctr">
                  <a:defRPr sz="2400">
                    <a:solidFill>
                      <a:schemeClr val="tx1"/>
                    </a:solidFill>
                    <a:latin typeface="Arial" charset="0"/>
                    <a:ea typeface="黑体" charset="0"/>
                  </a:defRPr>
                </a:lvl2pPr>
                <a:lvl3pPr marL="1143000" indent="-228600" algn="ctr">
                  <a:defRPr sz="2400">
                    <a:solidFill>
                      <a:schemeClr val="tx1"/>
                    </a:solidFill>
                    <a:latin typeface="Arial" charset="0"/>
                    <a:ea typeface="黑体" charset="0"/>
                  </a:defRPr>
                </a:lvl3pPr>
                <a:lvl4pPr marL="1600200" indent="-228600" algn="ctr">
                  <a:defRPr sz="2400">
                    <a:solidFill>
                      <a:schemeClr val="tx1"/>
                    </a:solidFill>
                    <a:latin typeface="Arial" charset="0"/>
                    <a:ea typeface="黑体" charset="0"/>
                  </a:defRPr>
                </a:lvl4pPr>
                <a:lvl5pPr marL="2057400" indent="-228600" algn="ctr">
                  <a:defRPr sz="2400">
                    <a:solidFill>
                      <a:schemeClr val="tx1"/>
                    </a:solidFill>
                    <a:latin typeface="Arial" charset="0"/>
                    <a:ea typeface="黑体" charset="0"/>
                  </a:defRPr>
                </a:lvl5pPr>
                <a:lvl6pPr marL="2514600" indent="-228600" algn="ctr" eaLnBrk="0" fontAlgn="base" hangingPunct="0">
                  <a:spcBef>
                    <a:spcPct val="0"/>
                  </a:spcBef>
                  <a:spcAft>
                    <a:spcPct val="0"/>
                  </a:spcAft>
                  <a:defRPr sz="2400">
                    <a:solidFill>
                      <a:schemeClr val="tx1"/>
                    </a:solidFill>
                    <a:latin typeface="Arial" charset="0"/>
                    <a:ea typeface="黑体" charset="0"/>
                  </a:defRPr>
                </a:lvl6pPr>
                <a:lvl7pPr marL="2971800" indent="-228600" algn="ctr" eaLnBrk="0" fontAlgn="base" hangingPunct="0">
                  <a:spcBef>
                    <a:spcPct val="0"/>
                  </a:spcBef>
                  <a:spcAft>
                    <a:spcPct val="0"/>
                  </a:spcAft>
                  <a:defRPr sz="2400">
                    <a:solidFill>
                      <a:schemeClr val="tx1"/>
                    </a:solidFill>
                    <a:latin typeface="Arial" charset="0"/>
                    <a:ea typeface="黑体" charset="0"/>
                  </a:defRPr>
                </a:lvl7pPr>
                <a:lvl8pPr marL="3429000" indent="-228600" algn="ctr" eaLnBrk="0" fontAlgn="base" hangingPunct="0">
                  <a:spcBef>
                    <a:spcPct val="0"/>
                  </a:spcBef>
                  <a:spcAft>
                    <a:spcPct val="0"/>
                  </a:spcAft>
                  <a:defRPr sz="2400">
                    <a:solidFill>
                      <a:schemeClr val="tx1"/>
                    </a:solidFill>
                    <a:latin typeface="Arial" charset="0"/>
                    <a:ea typeface="黑体" charset="0"/>
                  </a:defRPr>
                </a:lvl8pPr>
                <a:lvl9pPr marL="3886200" indent="-228600" algn="ctr" eaLnBrk="0" fontAlgn="base" hangingPunct="0">
                  <a:spcBef>
                    <a:spcPct val="0"/>
                  </a:spcBef>
                  <a:spcAft>
                    <a:spcPct val="0"/>
                  </a:spcAft>
                  <a:defRPr sz="2400">
                    <a:solidFill>
                      <a:schemeClr val="tx1"/>
                    </a:solidFill>
                    <a:latin typeface="Arial" charset="0"/>
                    <a:ea typeface="黑体" charset="0"/>
                  </a:defRPr>
                </a:lvl9pPr>
              </a:lstStyle>
              <a:p>
                <a:pPr eaLnBrk="1" hangingPunct="1"/>
                <a:r>
                  <a:rPr lang="zh-CN" altLang="en-US" dirty="0" smtClean="0"/>
                  <a:t>时延抖动</a:t>
                </a:r>
                <a14:m>
                  <m:oMath xmlns:m="http://schemas.openxmlformats.org/officeDocument/2006/math">
                    <m:sSub>
                      <m:sSubPr>
                        <m:ctrlPr>
                          <a:rPr lang="en-US" altLang="zh-CN" i="1">
                            <a:latin typeface="Cambria Math" charset="0"/>
                          </a:rPr>
                        </m:ctrlPr>
                      </m:sSubPr>
                      <m:e>
                        <m:r>
                          <a:rPr lang="en-US" altLang="zh-CN" b="1" i="1">
                            <a:latin typeface="Cambria Math" charset="0"/>
                          </a:rPr>
                          <m:t>𝑻</m:t>
                        </m:r>
                      </m:e>
                      <m:sub>
                        <m:r>
                          <a:rPr lang="en-US" altLang="zh-CN" b="1" i="1" smtClean="0">
                            <a:latin typeface="Cambria Math" charset="0"/>
                          </a:rPr>
                          <m:t>𝒋𝒊𝒕𝒕𝒆𝒓</m:t>
                        </m:r>
                      </m:sub>
                    </m:sSub>
                  </m:oMath>
                </a14:m>
                <a:endParaRPr lang="zh-CN" altLang="en-US" dirty="0"/>
              </a:p>
            </p:txBody>
          </p:sp>
        </mc:Choice>
        <mc:Fallback xmlns="">
          <p:sp>
            <p:nvSpPr>
              <p:cNvPr id="7" name="圆角矩形 4"/>
              <p:cNvSpPr>
                <a:spLocks noRot="1" noChangeAspect="1" noMove="1" noResize="1" noEditPoints="1" noAdjustHandles="1" noChangeArrowheads="1" noChangeShapeType="1" noTextEdit="1"/>
              </p:cNvSpPr>
              <p:nvPr/>
            </p:nvSpPr>
            <p:spPr bwMode="auto">
              <a:xfrm>
                <a:off x="283577" y="1658959"/>
                <a:ext cx="2265302" cy="551925"/>
              </a:xfrm>
              <a:prstGeom prst="roundRect">
                <a:avLst/>
              </a:prstGeom>
              <a:blipFill rotWithShape="0">
                <a:blip r:embed="rId3"/>
                <a:stretch>
                  <a:fillRect l="-2667" t="-4211" b="-7368"/>
                </a:stretch>
              </a:blipFill>
              <a:ln>
                <a:headEnd type="none" w="med" len="med"/>
                <a:tailEnd type="none" w="med" len="med"/>
              </a:ln>
              <a:extLst/>
            </p:spPr>
            <p:txBody>
              <a:bodyPr/>
              <a:lstStyle/>
              <a:p>
                <a:r>
                  <a:rPr lang="en-US">
                    <a:noFill/>
                  </a:rPr>
                  <a:t> </a:t>
                </a:r>
              </a:p>
            </p:txBody>
          </p:sp>
        </mc:Fallback>
      </mc:AlternateContent>
      <p:pic>
        <p:nvPicPr>
          <p:cNvPr id="4" name="Picture 3"/>
          <p:cNvPicPr>
            <a:picLocks noChangeAspect="1"/>
          </p:cNvPicPr>
          <p:nvPr/>
        </p:nvPicPr>
        <p:blipFill>
          <a:blip r:embed="rId4"/>
          <a:stretch>
            <a:fillRect/>
          </a:stretch>
        </p:blipFill>
        <p:spPr>
          <a:xfrm>
            <a:off x="3284888" y="1124744"/>
            <a:ext cx="5705522" cy="4596912"/>
          </a:xfrm>
          <a:prstGeom prst="rect">
            <a:avLst/>
          </a:prstGeom>
        </p:spPr>
      </p:pic>
      <p:pic>
        <p:nvPicPr>
          <p:cNvPr id="8" name="Picture 7"/>
          <p:cNvPicPr>
            <a:picLocks noChangeAspect="1"/>
          </p:cNvPicPr>
          <p:nvPr/>
        </p:nvPicPr>
        <p:blipFill>
          <a:blip r:embed="rId5"/>
          <a:stretch>
            <a:fillRect/>
          </a:stretch>
        </p:blipFill>
        <p:spPr>
          <a:xfrm>
            <a:off x="336593" y="4688199"/>
            <a:ext cx="2442108" cy="2013285"/>
          </a:xfrm>
          <a:prstGeom prst="rect">
            <a:avLst/>
          </a:prstGeom>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标题 1"/>
          <p:cNvSpPr>
            <a:spLocks noGrp="1"/>
          </p:cNvSpPr>
          <p:nvPr>
            <p:ph type="title"/>
          </p:nvPr>
        </p:nvSpPr>
        <p:spPr/>
        <p:txBody>
          <a:bodyPr/>
          <a:lstStyle/>
          <a:p>
            <a:pPr eaLnBrk="1" hangingPunct="1"/>
            <a:r>
              <a:rPr lang="zh-CN" altLang="en-US" dirty="0"/>
              <a:t>暂时性时延变化</a:t>
            </a:r>
            <a:r>
              <a:rPr lang="en-US" altLang="zh-CN" dirty="0"/>
              <a:t>—</a:t>
            </a:r>
            <a:r>
              <a:rPr lang="zh-CN" altLang="en-US" dirty="0"/>
              <a:t>动态阈值法</a:t>
            </a:r>
          </a:p>
        </p:txBody>
      </p:sp>
      <p:sp>
        <p:nvSpPr>
          <p:cNvPr id="3" name="圆角矩形 2"/>
          <p:cNvSpPr>
            <a:spLocks noRot="1" noChangeAspect="1" noMove="1" noResize="1" noEditPoints="1" noAdjustHandles="1" noChangeArrowheads="1" noChangeShapeType="1" noTextEdit="1"/>
          </p:cNvSpPr>
          <p:nvPr/>
        </p:nvSpPr>
        <p:spPr bwMode="auto">
          <a:xfrm>
            <a:off x="3309227" y="1169980"/>
            <a:ext cx="2373146" cy="544761"/>
          </a:xfrm>
          <a:prstGeom prst="roundRect">
            <a:avLst/>
          </a:prstGeom>
          <a:blipFill rotWithShape="0">
            <a:blip r:embed="rId3"/>
            <a:stretch>
              <a:fillRect l="-2290" t="-4301" b="-9677"/>
            </a:stretch>
          </a:blipFill>
          <a:ln>
            <a:headEnd type="none" w="med" len="med"/>
            <a:tailEnd type="none" w="med" len="med"/>
          </a:ln>
          <a:extLst/>
        </p:spPr>
        <p:txBody>
          <a:bodyPr/>
          <a:lstStyle/>
          <a:p>
            <a:r>
              <a:rPr lang="zh-CN" altLang="en-US">
                <a:noFill/>
              </a:rPr>
              <a:t> </a:t>
            </a:r>
          </a:p>
        </p:txBody>
      </p:sp>
      <p:sp>
        <p:nvSpPr>
          <p:cNvPr id="5" name="矩形 4"/>
          <p:cNvSpPr/>
          <p:nvPr/>
        </p:nvSpPr>
        <p:spPr bwMode="auto">
          <a:xfrm>
            <a:off x="5617275" y="1881040"/>
            <a:ext cx="1105088" cy="463846"/>
          </a:xfrm>
          <a:prstGeom prst="rect">
            <a:avLst/>
          </a:prstGeom>
          <a:ln>
            <a:headEnd type="none" w="med" len="med"/>
            <a:tailEnd type="none" w="med" len="med"/>
          </a:ln>
          <a:extLst/>
        </p:spPr>
        <p:style>
          <a:lnRef idx="2">
            <a:schemeClr val="accent4"/>
          </a:lnRef>
          <a:fillRef idx="1">
            <a:schemeClr val="lt1"/>
          </a:fillRef>
          <a:effectRef idx="0">
            <a:schemeClr val="accent4"/>
          </a:effectRef>
          <a:fontRef idx="minor">
            <a:schemeClr val="dk1"/>
          </a:fontRef>
        </p:style>
        <p:txBody>
          <a:bodyPr wrap="none" lIns="90000" tIns="46800" rIns="90000" bIns="46800" anchor="ctr">
            <a:spAutoFit/>
          </a:bodyPr>
          <a:lstStyle>
            <a:lvl1pPr algn="ctr">
              <a:defRPr sz="2400">
                <a:solidFill>
                  <a:schemeClr val="tx1"/>
                </a:solidFill>
                <a:latin typeface="Arial" charset="0"/>
                <a:ea typeface="黑体" charset="0"/>
              </a:defRPr>
            </a:lvl1pPr>
            <a:lvl2pPr marL="742950" indent="-285750" algn="ctr">
              <a:defRPr sz="2400">
                <a:solidFill>
                  <a:schemeClr val="tx1"/>
                </a:solidFill>
                <a:latin typeface="Arial" charset="0"/>
                <a:ea typeface="黑体" charset="0"/>
              </a:defRPr>
            </a:lvl2pPr>
            <a:lvl3pPr marL="1143000" indent="-228600" algn="ctr">
              <a:defRPr sz="2400">
                <a:solidFill>
                  <a:schemeClr val="tx1"/>
                </a:solidFill>
                <a:latin typeface="Arial" charset="0"/>
                <a:ea typeface="黑体" charset="0"/>
              </a:defRPr>
            </a:lvl3pPr>
            <a:lvl4pPr marL="1600200" indent="-228600" algn="ctr">
              <a:defRPr sz="2400">
                <a:solidFill>
                  <a:schemeClr val="tx1"/>
                </a:solidFill>
                <a:latin typeface="Arial" charset="0"/>
                <a:ea typeface="黑体" charset="0"/>
              </a:defRPr>
            </a:lvl4pPr>
            <a:lvl5pPr marL="2057400" indent="-228600" algn="ctr">
              <a:defRPr sz="2400">
                <a:solidFill>
                  <a:schemeClr val="tx1"/>
                </a:solidFill>
                <a:latin typeface="Arial" charset="0"/>
                <a:ea typeface="黑体" charset="0"/>
              </a:defRPr>
            </a:lvl5pPr>
            <a:lvl6pPr marL="2514600" indent="-228600" algn="ctr" eaLnBrk="0" fontAlgn="base" hangingPunct="0">
              <a:spcBef>
                <a:spcPct val="0"/>
              </a:spcBef>
              <a:spcAft>
                <a:spcPct val="0"/>
              </a:spcAft>
              <a:defRPr sz="2400">
                <a:solidFill>
                  <a:schemeClr val="tx1"/>
                </a:solidFill>
                <a:latin typeface="Arial" charset="0"/>
                <a:ea typeface="黑体" charset="0"/>
              </a:defRPr>
            </a:lvl6pPr>
            <a:lvl7pPr marL="2971800" indent="-228600" algn="ctr" eaLnBrk="0" fontAlgn="base" hangingPunct="0">
              <a:spcBef>
                <a:spcPct val="0"/>
              </a:spcBef>
              <a:spcAft>
                <a:spcPct val="0"/>
              </a:spcAft>
              <a:defRPr sz="2400">
                <a:solidFill>
                  <a:schemeClr val="tx1"/>
                </a:solidFill>
                <a:latin typeface="Arial" charset="0"/>
                <a:ea typeface="黑体" charset="0"/>
              </a:defRPr>
            </a:lvl7pPr>
            <a:lvl8pPr marL="3429000" indent="-228600" algn="ctr" eaLnBrk="0" fontAlgn="base" hangingPunct="0">
              <a:spcBef>
                <a:spcPct val="0"/>
              </a:spcBef>
              <a:spcAft>
                <a:spcPct val="0"/>
              </a:spcAft>
              <a:defRPr sz="2400">
                <a:solidFill>
                  <a:schemeClr val="tx1"/>
                </a:solidFill>
                <a:latin typeface="Arial" charset="0"/>
                <a:ea typeface="黑体" charset="0"/>
              </a:defRPr>
            </a:lvl8pPr>
            <a:lvl9pPr marL="3886200" indent="-228600" algn="ctr" eaLnBrk="0" fontAlgn="base" hangingPunct="0">
              <a:spcBef>
                <a:spcPct val="0"/>
              </a:spcBef>
              <a:spcAft>
                <a:spcPct val="0"/>
              </a:spcAft>
              <a:defRPr sz="2400">
                <a:solidFill>
                  <a:schemeClr val="tx1"/>
                </a:solidFill>
                <a:latin typeface="Arial" charset="0"/>
                <a:ea typeface="黑体" charset="0"/>
              </a:defRPr>
            </a:lvl9pPr>
          </a:lstStyle>
          <a:p>
            <a:pPr eaLnBrk="1" hangingPunct="1"/>
            <a:r>
              <a:rPr lang="zh-CN" altLang="en-US" dirty="0" smtClean="0"/>
              <a:t>时间</a:t>
            </a:r>
            <a:r>
              <a:rPr lang="zh-CN" altLang="en-US" dirty="0"/>
              <a:t>窗</a:t>
            </a:r>
          </a:p>
        </p:txBody>
      </p:sp>
      <p:sp>
        <p:nvSpPr>
          <p:cNvPr id="8" name="圆角矩形 7"/>
          <p:cNvSpPr>
            <a:spLocks noRot="1" noChangeAspect="1" noMove="1" noResize="1" noEditPoints="1" noAdjustHandles="1" noChangeArrowheads="1" noChangeShapeType="1" noTextEdit="1"/>
          </p:cNvSpPr>
          <p:nvPr/>
        </p:nvSpPr>
        <p:spPr bwMode="auto">
          <a:xfrm>
            <a:off x="3617392" y="2617091"/>
            <a:ext cx="1947977" cy="513191"/>
          </a:xfrm>
          <a:prstGeom prst="roundRect">
            <a:avLst/>
          </a:prstGeom>
          <a:blipFill rotWithShape="0">
            <a:blip r:embed="rId4"/>
            <a:stretch>
              <a:fillRect l="-2778" t="-4545" b="-15909"/>
            </a:stretch>
          </a:blipFill>
          <a:ln>
            <a:headEnd type="none" w="med" len="med"/>
            <a:tailEnd type="none" w="med" len="med"/>
          </a:ln>
          <a:extLst/>
        </p:spPr>
        <p:txBody>
          <a:bodyPr/>
          <a:lstStyle/>
          <a:p>
            <a:r>
              <a:rPr lang="zh-CN" altLang="en-US">
                <a:noFill/>
              </a:rPr>
              <a:t> </a:t>
            </a:r>
          </a:p>
        </p:txBody>
      </p:sp>
      <p:sp>
        <p:nvSpPr>
          <p:cNvPr id="9" name="圆角矩形 8"/>
          <p:cNvSpPr>
            <a:spLocks noRot="1" noChangeAspect="1" noMove="1" noResize="1" noEditPoints="1" noAdjustHandles="1" noChangeArrowheads="1" noChangeShapeType="1" noTextEdit="1"/>
          </p:cNvSpPr>
          <p:nvPr/>
        </p:nvSpPr>
        <p:spPr bwMode="auto">
          <a:xfrm>
            <a:off x="3586619" y="4456301"/>
            <a:ext cx="1780262" cy="513191"/>
          </a:xfrm>
          <a:prstGeom prst="roundRect">
            <a:avLst/>
          </a:prstGeom>
          <a:blipFill rotWithShape="0">
            <a:blip r:embed="rId5"/>
            <a:stretch>
              <a:fillRect l="-3041" t="-4545" b="-15909"/>
            </a:stretch>
          </a:blipFill>
          <a:ln>
            <a:headEnd type="none" w="med" len="med"/>
            <a:tailEnd type="none" w="med" len="med"/>
          </a:ln>
          <a:extLst/>
        </p:spPr>
        <p:txBody>
          <a:bodyPr/>
          <a:lstStyle/>
          <a:p>
            <a:r>
              <a:rPr lang="zh-CN" altLang="en-US">
                <a:noFill/>
              </a:rPr>
              <a:t> </a:t>
            </a:r>
          </a:p>
        </p:txBody>
      </p:sp>
      <p:graphicFrame>
        <p:nvGraphicFramePr>
          <p:cNvPr id="6" name="表格 5"/>
          <p:cNvGraphicFramePr>
            <a:graphicFrameLocks noGrp="1"/>
          </p:cNvGraphicFramePr>
          <p:nvPr/>
        </p:nvGraphicFramePr>
        <p:xfrm>
          <a:off x="1714500" y="3297356"/>
          <a:ext cx="6096000" cy="392176"/>
        </p:xfrm>
        <a:graphic>
          <a:graphicData uri="http://schemas.openxmlformats.org/drawingml/2006/table">
            <a:tbl>
              <a:tblPr firstRow="1" bandRow="1">
                <a:tableStyleId>{5C22544A-7EE6-4342-B048-85BDC9FD1C3A}</a:tableStyleId>
              </a:tblPr>
              <a:tblGrid>
                <a:gridCol w="1219200"/>
                <a:gridCol w="1219200"/>
                <a:gridCol w="1219200"/>
                <a:gridCol w="1219200"/>
                <a:gridCol w="1219200"/>
              </a:tblGrid>
              <a:tr h="392176">
                <a:tc>
                  <a:txBody>
                    <a:bodyPr/>
                    <a:lstStyle/>
                    <a:p>
                      <a:endParaRPr lang="zh-CN"/>
                    </a:p>
                  </a:txBody>
                  <a:tcPr>
                    <a:blipFill rotWithShape="0">
                      <a:blip r:embed="rId6"/>
                      <a:stretch>
                        <a:fillRect l="-500" t="-7576" r="-402500" b="-16667"/>
                      </a:stretch>
                    </a:blipFill>
                  </a:tcPr>
                </a:tc>
                <a:tc>
                  <a:txBody>
                    <a:bodyPr/>
                    <a:lstStyle/>
                    <a:p>
                      <a:endParaRPr lang="zh-CN"/>
                    </a:p>
                  </a:txBody>
                  <a:tcPr>
                    <a:blipFill rotWithShape="0">
                      <a:blip r:embed="rId6"/>
                      <a:stretch>
                        <a:fillRect l="-100500" t="-7576" r="-302500" b="-16667"/>
                      </a:stretch>
                    </a:blipFill>
                  </a:tcPr>
                </a:tc>
                <a:tc>
                  <a:txBody>
                    <a:bodyPr/>
                    <a:lstStyle/>
                    <a:p>
                      <a:pPr algn="ctr"/>
                      <a:r>
                        <a:rPr lang="en-US" altLang="zh-CN" dirty="0" smtClean="0">
                          <a:solidFill>
                            <a:schemeClr val="tx1"/>
                          </a:solidFill>
                        </a:rPr>
                        <a:t>…</a:t>
                      </a:r>
                      <a:endParaRPr lang="zh-CN" altLang="en-US" dirty="0">
                        <a:solidFill>
                          <a:schemeClr val="tx1"/>
                        </a:solidFill>
                      </a:endParaRPr>
                    </a:p>
                  </a:txBody>
                  <a:tcPr/>
                </a:tc>
                <a:tc>
                  <a:txBody>
                    <a:bodyPr/>
                    <a:lstStyle/>
                    <a:p>
                      <a:endParaRPr lang="zh-CN"/>
                    </a:p>
                  </a:txBody>
                  <a:tcPr>
                    <a:blipFill rotWithShape="0">
                      <a:blip r:embed="rId6"/>
                      <a:stretch>
                        <a:fillRect l="-301000" t="-7576" r="-102000" b="-16667"/>
                      </a:stretch>
                    </a:blipFill>
                  </a:tcPr>
                </a:tc>
                <a:tc>
                  <a:txBody>
                    <a:bodyPr/>
                    <a:lstStyle/>
                    <a:p>
                      <a:endParaRPr lang="zh-CN"/>
                    </a:p>
                  </a:txBody>
                  <a:tcPr>
                    <a:blipFill rotWithShape="0">
                      <a:blip r:embed="rId6"/>
                      <a:stretch>
                        <a:fillRect l="-401000" t="-7576" r="-2000" b="-16667"/>
                      </a:stretch>
                    </a:blipFill>
                  </a:tcPr>
                </a:tc>
              </a:tr>
            </a:tbl>
          </a:graphicData>
        </a:graphic>
      </p:graphicFrame>
      <p:sp>
        <p:nvSpPr>
          <p:cNvPr id="11" name="下箭头 10"/>
          <p:cNvSpPr/>
          <p:nvPr/>
        </p:nvSpPr>
        <p:spPr bwMode="auto">
          <a:xfrm>
            <a:off x="4191000" y="1856637"/>
            <a:ext cx="571500" cy="623568"/>
          </a:xfrm>
          <a:prstGeom prst="downArrow">
            <a:avLst/>
          </a:prstGeom>
          <a:noFill/>
          <a:ln>
            <a:headEnd type="none" w="med" len="med"/>
            <a:tailEnd type="none" w="med" len="med"/>
          </a:ln>
          <a:effectLst>
            <a:glow rad="101600">
              <a:schemeClr val="accent1">
                <a:satMod val="175000"/>
                <a:alpha val="40000"/>
              </a:schemeClr>
            </a:glow>
          </a:effectLst>
          <a:extLst/>
        </p:spPr>
        <p:style>
          <a:lnRef idx="2">
            <a:schemeClr val="accent2"/>
          </a:lnRef>
          <a:fillRef idx="1">
            <a:schemeClr val="lt1"/>
          </a:fillRef>
          <a:effectRef idx="0">
            <a:schemeClr val="accent2"/>
          </a:effectRef>
          <a:fontRef idx="minor">
            <a:schemeClr val="dk1"/>
          </a:fontRef>
        </p:style>
        <p:txBody>
          <a:bodyPr lIns="90000" tIns="46800" rIns="90000" bIns="46800" anchor="ctr">
            <a:spAutoFit/>
          </a:bodyPr>
          <a:lstStyle/>
          <a:p>
            <a:pPr algn="ctr" eaLnBrk="1" hangingPunct="1">
              <a:defRPr/>
            </a:pPr>
            <a:endParaRPr lang="zh-CN" altLang="en-US">
              <a:solidFill>
                <a:schemeClr val="tx1"/>
              </a:solidFill>
            </a:endParaRPr>
          </a:p>
        </p:txBody>
      </p:sp>
      <p:sp>
        <p:nvSpPr>
          <p:cNvPr id="12" name="下箭头 11"/>
          <p:cNvSpPr/>
          <p:nvPr/>
        </p:nvSpPr>
        <p:spPr bwMode="auto">
          <a:xfrm>
            <a:off x="4142972" y="3761132"/>
            <a:ext cx="571500" cy="623568"/>
          </a:xfrm>
          <a:prstGeom prst="downArrow">
            <a:avLst/>
          </a:prstGeom>
          <a:noFill/>
          <a:ln>
            <a:headEnd type="none" w="med" len="med"/>
            <a:tailEnd type="none" w="med" len="med"/>
          </a:ln>
          <a:effectLst>
            <a:glow rad="101600">
              <a:schemeClr val="accent1">
                <a:satMod val="175000"/>
                <a:alpha val="40000"/>
              </a:schemeClr>
            </a:glow>
          </a:effectLst>
          <a:extLst/>
        </p:spPr>
        <p:style>
          <a:lnRef idx="2">
            <a:schemeClr val="accent2"/>
          </a:lnRef>
          <a:fillRef idx="1">
            <a:schemeClr val="lt1"/>
          </a:fillRef>
          <a:effectRef idx="0">
            <a:schemeClr val="accent2"/>
          </a:effectRef>
          <a:fontRef idx="minor">
            <a:schemeClr val="dk1"/>
          </a:fontRef>
        </p:style>
        <p:txBody>
          <a:bodyPr lIns="90000" tIns="46800" rIns="90000" bIns="46800" anchor="ctr">
            <a:spAutoFit/>
          </a:bodyPr>
          <a:lstStyle/>
          <a:p>
            <a:pPr algn="ctr" eaLnBrk="1" hangingPunct="1">
              <a:defRPr/>
            </a:pPr>
            <a:endParaRPr lang="zh-CN" altLang="en-US">
              <a:solidFill>
                <a:schemeClr val="tx1"/>
              </a:solidFill>
            </a:endParaRPr>
          </a:p>
        </p:txBody>
      </p:sp>
      <p:sp>
        <p:nvSpPr>
          <p:cNvPr id="14" name="圆角矩形 13"/>
          <p:cNvSpPr>
            <a:spLocks noRot="1" noChangeAspect="1" noMove="1" noResize="1" noEditPoints="1" noAdjustHandles="1" noChangeArrowheads="1" noChangeShapeType="1" noTextEdit="1"/>
          </p:cNvSpPr>
          <p:nvPr/>
        </p:nvSpPr>
        <p:spPr bwMode="auto">
          <a:xfrm>
            <a:off x="3388353" y="5776155"/>
            <a:ext cx="2195038" cy="513191"/>
          </a:xfrm>
          <a:prstGeom prst="roundRect">
            <a:avLst/>
          </a:prstGeom>
          <a:blipFill rotWithShape="0">
            <a:blip r:embed="rId7"/>
            <a:stretch>
              <a:fillRect l="-2473" t="-5682" b="-14773"/>
            </a:stretch>
          </a:blipFill>
          <a:ln>
            <a:headEnd type="none" w="med" len="med"/>
            <a:tailEnd type="none" w="med" len="med"/>
          </a:ln>
          <a:extLst/>
        </p:spPr>
        <p:txBody>
          <a:bodyPr/>
          <a:lstStyle/>
          <a:p>
            <a:r>
              <a:rPr lang="zh-CN" altLang="en-US">
                <a:noFill/>
              </a:rPr>
              <a:t> </a:t>
            </a:r>
          </a:p>
        </p:txBody>
      </p:sp>
      <p:sp>
        <p:nvSpPr>
          <p:cNvPr id="15" name="下箭头 14"/>
          <p:cNvSpPr/>
          <p:nvPr/>
        </p:nvSpPr>
        <p:spPr bwMode="auto">
          <a:xfrm>
            <a:off x="4152094" y="5080986"/>
            <a:ext cx="571500" cy="623568"/>
          </a:xfrm>
          <a:prstGeom prst="downArrow">
            <a:avLst/>
          </a:prstGeom>
          <a:noFill/>
          <a:ln>
            <a:headEnd type="none" w="med" len="med"/>
            <a:tailEnd type="none" w="med" len="med"/>
          </a:ln>
          <a:effectLst>
            <a:glow rad="101600">
              <a:schemeClr val="accent1">
                <a:satMod val="175000"/>
                <a:alpha val="40000"/>
              </a:schemeClr>
            </a:glow>
          </a:effectLst>
          <a:extLst/>
        </p:spPr>
        <p:style>
          <a:lnRef idx="2">
            <a:schemeClr val="accent2"/>
          </a:lnRef>
          <a:fillRef idx="1">
            <a:schemeClr val="lt1"/>
          </a:fillRef>
          <a:effectRef idx="0">
            <a:schemeClr val="accent2"/>
          </a:effectRef>
          <a:fontRef idx="minor">
            <a:schemeClr val="dk1"/>
          </a:fontRef>
        </p:style>
        <p:txBody>
          <a:bodyPr lIns="90000" tIns="46800" rIns="90000" bIns="46800" anchor="ctr">
            <a:spAutoFit/>
          </a:bodyPr>
          <a:lstStyle/>
          <a:p>
            <a:pPr algn="ctr" eaLnBrk="1" hangingPunct="1">
              <a:defRPr/>
            </a:pPr>
            <a:endParaRPr lang="zh-CN" altLang="en-US">
              <a:solidFill>
                <a:schemeClr val="tx1"/>
              </a:solidFill>
            </a:endParaRPr>
          </a:p>
        </p:txBody>
      </p:sp>
      <p:sp>
        <p:nvSpPr>
          <p:cNvPr id="16" name="矩形 15"/>
          <p:cNvSpPr/>
          <p:nvPr/>
        </p:nvSpPr>
        <p:spPr bwMode="auto">
          <a:xfrm>
            <a:off x="5614996" y="5105252"/>
            <a:ext cx="1412864" cy="463846"/>
          </a:xfrm>
          <a:prstGeom prst="rect">
            <a:avLst/>
          </a:prstGeom>
          <a:ln>
            <a:headEnd type="none" w="med" len="med"/>
            <a:tailEnd type="none" w="med" len="med"/>
          </a:ln>
          <a:extLst/>
        </p:spPr>
        <p:style>
          <a:lnRef idx="2">
            <a:schemeClr val="accent4"/>
          </a:lnRef>
          <a:fillRef idx="1">
            <a:schemeClr val="lt1"/>
          </a:fillRef>
          <a:effectRef idx="0">
            <a:schemeClr val="accent4"/>
          </a:effectRef>
          <a:fontRef idx="minor">
            <a:schemeClr val="dk1"/>
          </a:fontRef>
        </p:style>
        <p:txBody>
          <a:bodyPr wrap="none" lIns="90000" tIns="46800" rIns="90000" bIns="46800" anchor="ctr">
            <a:spAutoFit/>
          </a:bodyPr>
          <a:lstStyle/>
          <a:p>
            <a:pPr algn="ctr" eaLnBrk="1" hangingPunct="1">
              <a:defRPr/>
            </a:pPr>
            <a:r>
              <a:rPr lang="zh-CN" altLang="en-US" dirty="0" smtClean="0">
                <a:solidFill>
                  <a:schemeClr val="tx1"/>
                </a:solidFill>
              </a:rPr>
              <a:t>截止函数</a:t>
            </a:r>
            <a:endParaRPr lang="zh-CN" altLang="en-US" dirty="0">
              <a:solidFill>
                <a:schemeClr val="tx1"/>
              </a:solidFill>
            </a:endParaRPr>
          </a:p>
        </p:txBody>
      </p:sp>
      <p:pic>
        <p:nvPicPr>
          <p:cNvPr id="2" name="Picture 1"/>
          <p:cNvPicPr>
            <a:picLocks noChangeAspect="1"/>
          </p:cNvPicPr>
          <p:nvPr/>
        </p:nvPicPr>
        <p:blipFill>
          <a:blip r:embed="rId8"/>
          <a:stretch>
            <a:fillRect/>
          </a:stretch>
        </p:blipFill>
        <p:spPr>
          <a:xfrm>
            <a:off x="0" y="4548809"/>
            <a:ext cx="3579427" cy="1112886"/>
          </a:xfrm>
          <a:prstGeom prst="rect">
            <a:avLst/>
          </a:prstGeom>
        </p:spPr>
      </p:pic>
      <mc:AlternateContent xmlns:mc="http://schemas.openxmlformats.org/markup-compatibility/2006" xmlns:a14="http://schemas.microsoft.com/office/drawing/2010/main">
        <mc:Choice Requires="a14">
          <p:sp>
            <p:nvSpPr>
              <p:cNvPr id="17" name="矩形 4"/>
              <p:cNvSpPr/>
              <p:nvPr/>
            </p:nvSpPr>
            <p:spPr bwMode="auto">
              <a:xfrm>
                <a:off x="5495575" y="3858856"/>
                <a:ext cx="1348487" cy="463846"/>
              </a:xfrm>
              <a:prstGeom prst="rect">
                <a:avLst/>
              </a:prstGeom>
              <a:ln>
                <a:headEnd type="none" w="med" len="med"/>
                <a:tailEnd type="none" w="med" len="med"/>
              </a:ln>
              <a:extLst/>
            </p:spPr>
            <p:style>
              <a:lnRef idx="2">
                <a:schemeClr val="accent4"/>
              </a:lnRef>
              <a:fillRef idx="1">
                <a:schemeClr val="lt1"/>
              </a:fillRef>
              <a:effectRef idx="0">
                <a:schemeClr val="accent4"/>
              </a:effectRef>
              <a:fontRef idx="minor">
                <a:schemeClr val="dk1"/>
              </a:fontRef>
            </p:style>
            <p:txBody>
              <a:bodyPr wrap="none" lIns="90000" tIns="46800" rIns="90000" bIns="46800" anchor="ctr">
                <a:spAutoFit/>
              </a:bodyPr>
              <a:lstStyle>
                <a:lvl1pPr algn="ctr">
                  <a:defRPr sz="2400">
                    <a:solidFill>
                      <a:schemeClr val="tx1"/>
                    </a:solidFill>
                    <a:latin typeface="Arial" charset="0"/>
                    <a:ea typeface="黑体" charset="0"/>
                  </a:defRPr>
                </a:lvl1pPr>
                <a:lvl2pPr marL="742950" indent="-285750" algn="ctr">
                  <a:defRPr sz="2400">
                    <a:solidFill>
                      <a:schemeClr val="tx1"/>
                    </a:solidFill>
                    <a:latin typeface="Arial" charset="0"/>
                    <a:ea typeface="黑体" charset="0"/>
                  </a:defRPr>
                </a:lvl2pPr>
                <a:lvl3pPr marL="1143000" indent="-228600" algn="ctr">
                  <a:defRPr sz="2400">
                    <a:solidFill>
                      <a:schemeClr val="tx1"/>
                    </a:solidFill>
                    <a:latin typeface="Arial" charset="0"/>
                    <a:ea typeface="黑体" charset="0"/>
                  </a:defRPr>
                </a:lvl3pPr>
                <a:lvl4pPr marL="1600200" indent="-228600" algn="ctr">
                  <a:defRPr sz="2400">
                    <a:solidFill>
                      <a:schemeClr val="tx1"/>
                    </a:solidFill>
                    <a:latin typeface="Arial" charset="0"/>
                    <a:ea typeface="黑体" charset="0"/>
                  </a:defRPr>
                </a:lvl4pPr>
                <a:lvl5pPr marL="2057400" indent="-228600" algn="ctr">
                  <a:defRPr sz="2400">
                    <a:solidFill>
                      <a:schemeClr val="tx1"/>
                    </a:solidFill>
                    <a:latin typeface="Arial" charset="0"/>
                    <a:ea typeface="黑体" charset="0"/>
                  </a:defRPr>
                </a:lvl5pPr>
                <a:lvl6pPr marL="2514600" indent="-228600" algn="ctr" eaLnBrk="0" fontAlgn="base" hangingPunct="0">
                  <a:spcBef>
                    <a:spcPct val="0"/>
                  </a:spcBef>
                  <a:spcAft>
                    <a:spcPct val="0"/>
                  </a:spcAft>
                  <a:defRPr sz="2400">
                    <a:solidFill>
                      <a:schemeClr val="tx1"/>
                    </a:solidFill>
                    <a:latin typeface="Arial" charset="0"/>
                    <a:ea typeface="黑体" charset="0"/>
                  </a:defRPr>
                </a:lvl6pPr>
                <a:lvl7pPr marL="2971800" indent="-228600" algn="ctr" eaLnBrk="0" fontAlgn="base" hangingPunct="0">
                  <a:spcBef>
                    <a:spcPct val="0"/>
                  </a:spcBef>
                  <a:spcAft>
                    <a:spcPct val="0"/>
                  </a:spcAft>
                  <a:defRPr sz="2400">
                    <a:solidFill>
                      <a:schemeClr val="tx1"/>
                    </a:solidFill>
                    <a:latin typeface="Arial" charset="0"/>
                    <a:ea typeface="黑体" charset="0"/>
                  </a:defRPr>
                </a:lvl7pPr>
                <a:lvl8pPr marL="3429000" indent="-228600" algn="ctr" eaLnBrk="0" fontAlgn="base" hangingPunct="0">
                  <a:spcBef>
                    <a:spcPct val="0"/>
                  </a:spcBef>
                  <a:spcAft>
                    <a:spcPct val="0"/>
                  </a:spcAft>
                  <a:defRPr sz="2400">
                    <a:solidFill>
                      <a:schemeClr val="tx1"/>
                    </a:solidFill>
                    <a:latin typeface="Arial" charset="0"/>
                    <a:ea typeface="黑体" charset="0"/>
                  </a:defRPr>
                </a:lvl8pPr>
                <a:lvl9pPr marL="3886200" indent="-228600" algn="ctr" eaLnBrk="0" fontAlgn="base" hangingPunct="0">
                  <a:spcBef>
                    <a:spcPct val="0"/>
                  </a:spcBef>
                  <a:spcAft>
                    <a:spcPct val="0"/>
                  </a:spcAft>
                  <a:defRPr sz="2400">
                    <a:solidFill>
                      <a:schemeClr val="tx1"/>
                    </a:solidFill>
                    <a:latin typeface="Arial" charset="0"/>
                    <a:ea typeface="黑体" charset="0"/>
                  </a:defRPr>
                </a:lvl9pPr>
              </a:lstStyle>
              <a:p>
                <a:pPr eaLnBrk="1" hangingPunct="1"/>
                <a:r>
                  <a:rPr lang="zh-CN" altLang="en-US" dirty="0" smtClean="0"/>
                  <a:t>标准差</a:t>
                </a:r>
                <a14:m>
                  <m:oMath xmlns:m="http://schemas.openxmlformats.org/officeDocument/2006/math">
                    <m:sSub>
                      <m:sSubPr>
                        <m:ctrlPr>
                          <a:rPr lang="en-US" altLang="zh-CN" i="1" smtClean="0">
                            <a:latin typeface="Cambria Math" charset="0"/>
                          </a:rPr>
                        </m:ctrlPr>
                      </m:sSubPr>
                      <m:e>
                        <m:r>
                          <a:rPr lang="en-US" altLang="zh-CN" i="1" smtClean="0">
                            <a:latin typeface="Cambria Math" charset="0"/>
                            <a:ea typeface="Cambria Math" charset="0"/>
                            <a:cs typeface="Cambria Math" charset="0"/>
                          </a:rPr>
                          <m:t>𝜎</m:t>
                        </m:r>
                      </m:e>
                      <m:sub>
                        <m:r>
                          <m:rPr>
                            <m:sty m:val="p"/>
                          </m:rPr>
                          <a:rPr lang="en-US" altLang="zh-CN" i="1" smtClean="0">
                            <a:latin typeface="Cambria Math" charset="0"/>
                          </a:rPr>
                          <m:t>i</m:t>
                        </m:r>
                      </m:sub>
                    </m:sSub>
                  </m:oMath>
                </a14:m>
                <a:endParaRPr lang="zh-CN" altLang="en-US" dirty="0"/>
              </a:p>
            </p:txBody>
          </p:sp>
        </mc:Choice>
        <mc:Fallback xmlns="">
          <p:sp>
            <p:nvSpPr>
              <p:cNvPr id="17" name="矩形 4"/>
              <p:cNvSpPr>
                <a:spLocks noRot="1" noChangeAspect="1" noMove="1" noResize="1" noEditPoints="1" noAdjustHandles="1" noChangeArrowheads="1" noChangeShapeType="1" noTextEdit="1"/>
              </p:cNvSpPr>
              <p:nvPr/>
            </p:nvSpPr>
            <p:spPr bwMode="auto">
              <a:xfrm>
                <a:off x="5495575" y="3858856"/>
                <a:ext cx="1348487" cy="463846"/>
              </a:xfrm>
              <a:prstGeom prst="rect">
                <a:avLst/>
              </a:prstGeom>
              <a:blipFill rotWithShape="0">
                <a:blip r:embed="rId9"/>
                <a:stretch>
                  <a:fillRect l="-5778" t="-10000" b="-22500"/>
                </a:stretch>
              </a:blipFill>
              <a:ln>
                <a:headEnd type="none" w="med" len="med"/>
                <a:tailEnd type="none" w="med" len="med"/>
              </a:ln>
              <a:extLst/>
            </p:spPr>
            <p:txBody>
              <a:bodyPr/>
              <a:lstStyle/>
              <a:p>
                <a:r>
                  <a:rPr lang="en-US">
                    <a:noFill/>
                  </a:rPr>
                  <a:t> </a:t>
                </a:r>
              </a:p>
            </p:txBody>
          </p:sp>
        </mc:Fallback>
      </mc:AlternateContent>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标题 1"/>
          <p:cNvSpPr>
            <a:spLocks noGrp="1"/>
          </p:cNvSpPr>
          <p:nvPr>
            <p:ph type="title"/>
          </p:nvPr>
        </p:nvSpPr>
        <p:spPr/>
        <p:txBody>
          <a:bodyPr/>
          <a:lstStyle/>
          <a:p>
            <a:pPr algn="r" eaLnBrk="1" hangingPunct="1"/>
            <a:r>
              <a:rPr lang="zh-CN" altLang="en-US" dirty="0" smtClean="0"/>
              <a:t>                持久性时延变化</a:t>
            </a:r>
            <a:r>
              <a:rPr lang="en-US" altLang="zh-CN" dirty="0" smtClean="0"/>
              <a:t>—</a:t>
            </a:r>
            <a:r>
              <a:rPr lang="zh-CN" altLang="en-US" dirty="0" smtClean="0"/>
              <a:t>滑动时间窗实时检测</a:t>
            </a:r>
            <a:endParaRPr lang="zh-CN" altLang="en-US" dirty="0"/>
          </a:p>
        </p:txBody>
      </p:sp>
      <mc:AlternateContent xmlns:mc="http://schemas.openxmlformats.org/markup-compatibility/2006" xmlns:a14="http://schemas.microsoft.com/office/drawing/2010/main">
        <mc:Choice Requires="a14">
          <p:sp>
            <p:nvSpPr>
              <p:cNvPr id="2" name="Alternate Process 1"/>
              <p:cNvSpPr/>
              <p:nvPr/>
            </p:nvSpPr>
            <p:spPr bwMode="auto">
              <a:xfrm>
                <a:off x="3324529" y="1127215"/>
                <a:ext cx="2828090" cy="544761"/>
              </a:xfrm>
              <a:prstGeom prst="flowChartAlternateProcess">
                <a:avLst/>
              </a:prstGeom>
              <a:ln>
                <a:headEnd type="none" w="med" len="med"/>
                <a:tailEnd type="none" w="med" len="med"/>
              </a:ln>
              <a:extLst/>
            </p:spPr>
            <p:style>
              <a:lnRef idx="2">
                <a:schemeClr val="accent2"/>
              </a:lnRef>
              <a:fillRef idx="1">
                <a:schemeClr val="lt1"/>
              </a:fillRef>
              <a:effectRef idx="0">
                <a:schemeClr val="accent2"/>
              </a:effectRef>
              <a:fontRef idx="minor">
                <a:schemeClr val="dk1"/>
              </a:fontRef>
            </p:style>
            <p:txBody>
              <a:bodyPr vert="horz" wrap="none" lIns="90000" tIns="46800" rIns="90000" bIns="4680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zh-CN" altLang="en-US" sz="2400" b="0" i="0" u="none" strike="noStrike" cap="none" normalizeH="0" baseline="0" dirty="0" smtClean="0">
                    <a:ln>
                      <a:noFill/>
                    </a:ln>
                    <a:solidFill>
                      <a:schemeClr val="tx1"/>
                    </a:solidFill>
                    <a:effectLst/>
                    <a:latin typeface="Arial" charset="0"/>
                    <a:ea typeface="黑体" pitchFamily="2" charset="-122"/>
                  </a:rPr>
                  <a:t>拓扑结构变化 </a:t>
                </a:r>
                <a14:m>
                  <m:oMath xmlns:m="http://schemas.openxmlformats.org/officeDocument/2006/math">
                    <m:sSub>
                      <m:sSubPr>
                        <m:ctrlPr>
                          <a:rPr kumimoji="0" lang="en-US" altLang="zh-CN" sz="2400" b="0" i="1" u="none" strike="noStrike" cap="none" normalizeH="0" baseline="0" smtClean="0">
                            <a:ln>
                              <a:noFill/>
                            </a:ln>
                            <a:solidFill>
                              <a:schemeClr val="tx1"/>
                            </a:solidFill>
                            <a:effectLst/>
                            <a:latin typeface="Cambria Math" charset="0"/>
                            <a:ea typeface="黑体" pitchFamily="2" charset="-122"/>
                          </a:rPr>
                        </m:ctrlPr>
                      </m:sSubPr>
                      <m:e>
                        <m:r>
                          <a:rPr kumimoji="0" lang="en-US" altLang="zh-CN" sz="2400" b="0" i="1" u="none" strike="noStrike" cap="none" normalizeH="0" baseline="0" smtClean="0">
                            <a:ln>
                              <a:noFill/>
                            </a:ln>
                            <a:solidFill>
                              <a:schemeClr val="tx1"/>
                            </a:solidFill>
                            <a:effectLst/>
                            <a:latin typeface="Cambria Math" charset="0"/>
                            <a:ea typeface="黑体" pitchFamily="2" charset="-122"/>
                          </a:rPr>
                          <m:t>𝑇</m:t>
                        </m:r>
                      </m:e>
                      <m:sub>
                        <m:r>
                          <a:rPr kumimoji="0" lang="en-US" altLang="zh-CN" sz="2400" b="0" i="1" u="none" strike="noStrike" cap="none" normalizeH="0" baseline="0" smtClean="0">
                            <a:ln>
                              <a:noFill/>
                            </a:ln>
                            <a:solidFill>
                              <a:schemeClr val="tx1"/>
                            </a:solidFill>
                            <a:effectLst/>
                            <a:latin typeface="Cambria Math" charset="0"/>
                            <a:ea typeface="黑体" pitchFamily="2" charset="-122"/>
                          </a:rPr>
                          <m:t>𝑝𝑢𝑟𝑒</m:t>
                        </m:r>
                      </m:sub>
                    </m:sSub>
                  </m:oMath>
                </a14:m>
                <a:endParaRPr kumimoji="0" lang="en-US" sz="2400" b="0" i="0" u="none" strike="noStrike" cap="none" normalizeH="0" baseline="0" dirty="0" smtClean="0">
                  <a:ln>
                    <a:noFill/>
                  </a:ln>
                  <a:solidFill>
                    <a:schemeClr val="tx1"/>
                  </a:solidFill>
                  <a:effectLst/>
                  <a:latin typeface="Arial" charset="0"/>
                  <a:ea typeface="黑体" pitchFamily="2" charset="-122"/>
                </a:endParaRPr>
              </a:p>
            </p:txBody>
          </p:sp>
        </mc:Choice>
        <mc:Fallback xmlns="">
          <p:sp>
            <p:nvSpPr>
              <p:cNvPr id="2" name="Alternate Process 1"/>
              <p:cNvSpPr>
                <a:spLocks noRot="1" noChangeAspect="1" noMove="1" noResize="1" noEditPoints="1" noAdjustHandles="1" noChangeArrowheads="1" noChangeShapeType="1" noTextEdit="1"/>
              </p:cNvSpPr>
              <p:nvPr/>
            </p:nvSpPr>
            <p:spPr bwMode="auto">
              <a:xfrm>
                <a:off x="3324529" y="1127215"/>
                <a:ext cx="2828090" cy="544761"/>
              </a:xfrm>
              <a:prstGeom prst="flowChartAlternateProcess">
                <a:avLst/>
              </a:prstGeom>
              <a:blipFill rotWithShape="0">
                <a:blip r:embed="rId3"/>
                <a:stretch>
                  <a:fillRect l="-1923" t="-4301" b="-13978"/>
                </a:stretch>
              </a:blipFill>
              <a:ln>
                <a:headEnd type="none" w="med" len="med"/>
                <a:tailEnd type="none" w="med" len="med"/>
              </a:ln>
              <a:extLst/>
            </p:spPr>
            <p:txBody>
              <a:bodyPr/>
              <a:lstStyle/>
              <a:p>
                <a:r>
                  <a:rPr lang="en-US">
                    <a:noFill/>
                  </a:rPr>
                  <a:t> </a:t>
                </a:r>
              </a:p>
            </p:txBody>
          </p:sp>
        </mc:Fallback>
      </mc:AlternateContent>
      <p:sp>
        <p:nvSpPr>
          <p:cNvPr id="7" name="下箭头 10"/>
          <p:cNvSpPr/>
          <p:nvPr/>
        </p:nvSpPr>
        <p:spPr bwMode="auto">
          <a:xfrm>
            <a:off x="4496441" y="1752600"/>
            <a:ext cx="522020" cy="460956"/>
          </a:xfrm>
          <a:prstGeom prst="downArrow">
            <a:avLst/>
          </a:prstGeom>
          <a:noFill/>
          <a:ln>
            <a:headEnd type="none" w="med" len="med"/>
            <a:tailEnd type="none" w="med" len="med"/>
          </a:ln>
          <a:effectLst>
            <a:glow rad="101600">
              <a:schemeClr val="accent1">
                <a:satMod val="175000"/>
                <a:alpha val="40000"/>
              </a:schemeClr>
            </a:glow>
          </a:effectLst>
          <a:extLst/>
        </p:spPr>
        <p:style>
          <a:lnRef idx="2">
            <a:schemeClr val="accent2"/>
          </a:lnRef>
          <a:fillRef idx="1">
            <a:schemeClr val="lt1"/>
          </a:fillRef>
          <a:effectRef idx="0">
            <a:schemeClr val="accent2"/>
          </a:effectRef>
          <a:fontRef idx="minor">
            <a:schemeClr val="dk1"/>
          </a:fontRef>
        </p:style>
        <p:txBody>
          <a:bodyPr wrap="square" lIns="90000" tIns="46800" rIns="90000" bIns="46800" anchor="ctr">
            <a:spAutoFit/>
          </a:bodyPr>
          <a:lstStyle/>
          <a:p>
            <a:pPr algn="ctr" eaLnBrk="1" hangingPunct="1">
              <a:defRPr/>
            </a:pPr>
            <a:endParaRPr lang="zh-CN" altLang="en-US">
              <a:solidFill>
                <a:schemeClr val="tx1"/>
              </a:solidFill>
            </a:endParaRPr>
          </a:p>
        </p:txBody>
      </p:sp>
      <p:sp>
        <p:nvSpPr>
          <p:cNvPr id="8" name="矩形 4"/>
          <p:cNvSpPr/>
          <p:nvPr/>
        </p:nvSpPr>
        <p:spPr bwMode="auto">
          <a:xfrm>
            <a:off x="5763978" y="1765721"/>
            <a:ext cx="1720641" cy="463846"/>
          </a:xfrm>
          <a:prstGeom prst="rect">
            <a:avLst/>
          </a:prstGeom>
          <a:ln>
            <a:headEnd type="none" w="med" len="med"/>
            <a:tailEnd type="none" w="med" len="med"/>
          </a:ln>
          <a:extLst/>
        </p:spPr>
        <p:style>
          <a:lnRef idx="2">
            <a:schemeClr val="accent4"/>
          </a:lnRef>
          <a:fillRef idx="1">
            <a:schemeClr val="lt1"/>
          </a:fillRef>
          <a:effectRef idx="0">
            <a:schemeClr val="accent4"/>
          </a:effectRef>
          <a:fontRef idx="minor">
            <a:schemeClr val="dk1"/>
          </a:fontRef>
        </p:style>
        <p:txBody>
          <a:bodyPr wrap="none" lIns="90000" tIns="46800" rIns="90000" bIns="46800" anchor="ctr">
            <a:spAutoFit/>
          </a:bodyPr>
          <a:lstStyle>
            <a:lvl1pPr algn="ctr">
              <a:defRPr sz="2400">
                <a:solidFill>
                  <a:schemeClr val="tx1"/>
                </a:solidFill>
                <a:latin typeface="Arial" charset="0"/>
                <a:ea typeface="黑体" charset="0"/>
              </a:defRPr>
            </a:lvl1pPr>
            <a:lvl2pPr marL="742950" indent="-285750" algn="ctr">
              <a:defRPr sz="2400">
                <a:solidFill>
                  <a:schemeClr val="tx1"/>
                </a:solidFill>
                <a:latin typeface="Arial" charset="0"/>
                <a:ea typeface="黑体" charset="0"/>
              </a:defRPr>
            </a:lvl2pPr>
            <a:lvl3pPr marL="1143000" indent="-228600" algn="ctr">
              <a:defRPr sz="2400">
                <a:solidFill>
                  <a:schemeClr val="tx1"/>
                </a:solidFill>
                <a:latin typeface="Arial" charset="0"/>
                <a:ea typeface="黑体" charset="0"/>
              </a:defRPr>
            </a:lvl3pPr>
            <a:lvl4pPr marL="1600200" indent="-228600" algn="ctr">
              <a:defRPr sz="2400">
                <a:solidFill>
                  <a:schemeClr val="tx1"/>
                </a:solidFill>
                <a:latin typeface="Arial" charset="0"/>
                <a:ea typeface="黑体" charset="0"/>
              </a:defRPr>
            </a:lvl4pPr>
            <a:lvl5pPr marL="2057400" indent="-228600" algn="ctr">
              <a:defRPr sz="2400">
                <a:solidFill>
                  <a:schemeClr val="tx1"/>
                </a:solidFill>
                <a:latin typeface="Arial" charset="0"/>
                <a:ea typeface="黑体" charset="0"/>
              </a:defRPr>
            </a:lvl5pPr>
            <a:lvl6pPr marL="2514600" indent="-228600" algn="ctr" eaLnBrk="0" fontAlgn="base" hangingPunct="0">
              <a:spcBef>
                <a:spcPct val="0"/>
              </a:spcBef>
              <a:spcAft>
                <a:spcPct val="0"/>
              </a:spcAft>
              <a:defRPr sz="2400">
                <a:solidFill>
                  <a:schemeClr val="tx1"/>
                </a:solidFill>
                <a:latin typeface="Arial" charset="0"/>
                <a:ea typeface="黑体" charset="0"/>
              </a:defRPr>
            </a:lvl6pPr>
            <a:lvl7pPr marL="2971800" indent="-228600" algn="ctr" eaLnBrk="0" fontAlgn="base" hangingPunct="0">
              <a:spcBef>
                <a:spcPct val="0"/>
              </a:spcBef>
              <a:spcAft>
                <a:spcPct val="0"/>
              </a:spcAft>
              <a:defRPr sz="2400">
                <a:solidFill>
                  <a:schemeClr val="tx1"/>
                </a:solidFill>
                <a:latin typeface="Arial" charset="0"/>
                <a:ea typeface="黑体" charset="0"/>
              </a:defRPr>
            </a:lvl7pPr>
            <a:lvl8pPr marL="3429000" indent="-228600" algn="ctr" eaLnBrk="0" fontAlgn="base" hangingPunct="0">
              <a:spcBef>
                <a:spcPct val="0"/>
              </a:spcBef>
              <a:spcAft>
                <a:spcPct val="0"/>
              </a:spcAft>
              <a:defRPr sz="2400">
                <a:solidFill>
                  <a:schemeClr val="tx1"/>
                </a:solidFill>
                <a:latin typeface="Arial" charset="0"/>
                <a:ea typeface="黑体" charset="0"/>
              </a:defRPr>
            </a:lvl8pPr>
            <a:lvl9pPr marL="3886200" indent="-228600" algn="ctr" eaLnBrk="0" fontAlgn="base" hangingPunct="0">
              <a:spcBef>
                <a:spcPct val="0"/>
              </a:spcBef>
              <a:spcAft>
                <a:spcPct val="0"/>
              </a:spcAft>
              <a:defRPr sz="2400">
                <a:solidFill>
                  <a:schemeClr val="tx1"/>
                </a:solidFill>
                <a:latin typeface="Arial" charset="0"/>
                <a:ea typeface="黑体" charset="0"/>
              </a:defRPr>
            </a:lvl9pPr>
          </a:lstStyle>
          <a:p>
            <a:pPr eaLnBrk="1" hangingPunct="1"/>
            <a:r>
              <a:rPr lang="zh-CN" altLang="en-US" dirty="0" smtClean="0"/>
              <a:t>滑动时间</a:t>
            </a:r>
            <a:r>
              <a:rPr lang="zh-CN" altLang="en-US" dirty="0"/>
              <a:t>窗</a:t>
            </a:r>
          </a:p>
        </p:txBody>
      </p:sp>
      <p:graphicFrame>
        <p:nvGraphicFramePr>
          <p:cNvPr id="10" name="表格 5"/>
          <p:cNvGraphicFramePr>
            <a:graphicFrameLocks noGrp="1"/>
          </p:cNvGraphicFramePr>
          <p:nvPr>
            <p:extLst>
              <p:ext uri="{D42A27DB-BD31-4B8C-83A1-F6EECF244321}">
                <p14:modId xmlns:p14="http://schemas.microsoft.com/office/powerpoint/2010/main" val="314412650"/>
              </p:ext>
            </p:extLst>
          </p:nvPr>
        </p:nvGraphicFramePr>
        <p:xfrm>
          <a:off x="1690571" y="2835520"/>
          <a:ext cx="6096000" cy="392176"/>
        </p:xfrm>
        <a:graphic>
          <a:graphicData uri="http://schemas.openxmlformats.org/drawingml/2006/table">
            <a:tbl>
              <a:tblPr firstRow="1" bandRow="1">
                <a:tableStyleId>{5C22544A-7EE6-4342-B048-85BDC9FD1C3A}</a:tableStyleId>
              </a:tblPr>
              <a:tblGrid>
                <a:gridCol w="1219200"/>
                <a:gridCol w="1219200"/>
                <a:gridCol w="1219200"/>
                <a:gridCol w="1219200"/>
                <a:gridCol w="1219200"/>
              </a:tblGrid>
              <a:tr h="392176">
                <a:tc>
                  <a:txBody>
                    <a:bodyPr/>
                    <a:lstStyle/>
                    <a:p>
                      <a:endParaRPr lang="zh-CN" dirty="0"/>
                    </a:p>
                  </a:txBody>
                  <a:tcPr>
                    <a:blipFill rotWithShape="0">
                      <a:blip r:embed="rId4"/>
                      <a:stretch>
                        <a:fillRect l="-500" t="-7576" r="-402500" b="-16667"/>
                      </a:stretch>
                    </a:blipFill>
                  </a:tcPr>
                </a:tc>
                <a:tc>
                  <a:txBody>
                    <a:bodyPr/>
                    <a:lstStyle/>
                    <a:p>
                      <a:endParaRPr lang="zh-CN"/>
                    </a:p>
                  </a:txBody>
                  <a:tcPr>
                    <a:blipFill rotWithShape="0">
                      <a:blip r:embed="rId4"/>
                      <a:stretch>
                        <a:fillRect l="-100500" t="-7576" r="-302500" b="-16667"/>
                      </a:stretch>
                    </a:blipFill>
                  </a:tcPr>
                </a:tc>
                <a:tc>
                  <a:txBody>
                    <a:bodyPr/>
                    <a:lstStyle/>
                    <a:p>
                      <a:pPr algn="ctr"/>
                      <a:r>
                        <a:rPr lang="en-US" altLang="zh-CN" dirty="0" smtClean="0">
                          <a:solidFill>
                            <a:schemeClr val="tx1"/>
                          </a:solidFill>
                        </a:rPr>
                        <a:t>…</a:t>
                      </a:r>
                      <a:endParaRPr lang="zh-CN" altLang="en-US" dirty="0">
                        <a:solidFill>
                          <a:schemeClr val="tx1"/>
                        </a:solidFill>
                      </a:endParaRPr>
                    </a:p>
                  </a:txBody>
                  <a:tcPr/>
                </a:tc>
                <a:tc>
                  <a:txBody>
                    <a:bodyPr/>
                    <a:lstStyle/>
                    <a:p>
                      <a:endParaRPr lang="zh-CN"/>
                    </a:p>
                  </a:txBody>
                  <a:tcPr>
                    <a:blipFill rotWithShape="0">
                      <a:blip r:embed="rId4"/>
                      <a:stretch>
                        <a:fillRect l="-301000" t="-7576" r="-102000" b="-16667"/>
                      </a:stretch>
                    </a:blipFill>
                  </a:tcPr>
                </a:tc>
                <a:tc>
                  <a:txBody>
                    <a:bodyPr/>
                    <a:lstStyle/>
                    <a:p>
                      <a:endParaRPr lang="zh-CN" dirty="0"/>
                    </a:p>
                  </a:txBody>
                  <a:tcPr>
                    <a:blipFill rotWithShape="0">
                      <a:blip r:embed="rId4"/>
                      <a:stretch>
                        <a:fillRect l="-401000" t="-7576" r="-2000" b="-16667"/>
                      </a:stretch>
                    </a:blipFill>
                  </a:tcPr>
                </a:tc>
              </a:tr>
            </a:tbl>
          </a:graphicData>
        </a:graphic>
      </p:graphicFrame>
      <mc:AlternateContent xmlns:mc="http://schemas.openxmlformats.org/markup-compatibility/2006" xmlns:a14="http://schemas.microsoft.com/office/drawing/2010/main">
        <mc:Choice Requires="a14">
          <p:sp>
            <p:nvSpPr>
              <p:cNvPr id="11" name="Alternate Process 10"/>
              <p:cNvSpPr/>
              <p:nvPr/>
            </p:nvSpPr>
            <p:spPr bwMode="auto">
              <a:xfrm>
                <a:off x="3773569" y="2247627"/>
                <a:ext cx="1930004" cy="513191"/>
              </a:xfrm>
              <a:prstGeom prst="flowChartAlternateProcess">
                <a:avLst/>
              </a:prstGeom>
              <a:ln>
                <a:headEnd type="none" w="med" len="med"/>
                <a:tailEnd type="none" w="med" len="med"/>
              </a:ln>
              <a:extLst/>
            </p:spPr>
            <p:style>
              <a:lnRef idx="2">
                <a:schemeClr val="accent2"/>
              </a:lnRef>
              <a:fillRef idx="1">
                <a:schemeClr val="lt1"/>
              </a:fillRef>
              <a:effectRef idx="0">
                <a:schemeClr val="accent2"/>
              </a:effectRef>
              <a:fontRef idx="minor">
                <a:schemeClr val="dk1"/>
              </a:fontRef>
            </p:style>
            <p:txBody>
              <a:bodyPr vert="horz" wrap="none" lIns="90000" tIns="46800" rIns="90000" bIns="4680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zh-CN" altLang="en-US" sz="2400" b="0" i="0" u="none" strike="noStrike" cap="none" normalizeH="0" baseline="0" dirty="0" smtClean="0">
                    <a:ln>
                      <a:noFill/>
                    </a:ln>
                    <a:solidFill>
                      <a:schemeClr val="tx1"/>
                    </a:solidFill>
                    <a:effectLst/>
                    <a:latin typeface="Arial" charset="0"/>
                    <a:ea typeface="黑体" pitchFamily="2" charset="-122"/>
                  </a:rPr>
                  <a:t>时延样本</a:t>
                </a:r>
                <a14:m>
                  <m:oMath xmlns:m="http://schemas.openxmlformats.org/officeDocument/2006/math">
                    <m:sSub>
                      <m:sSubPr>
                        <m:ctrlPr>
                          <a:rPr kumimoji="0" lang="en-US" altLang="zh-CN" sz="2400" b="0" i="1" u="none" strike="noStrike" cap="none" normalizeH="0" baseline="0" smtClean="0">
                            <a:ln>
                              <a:noFill/>
                            </a:ln>
                            <a:solidFill>
                              <a:schemeClr val="tx1"/>
                            </a:solidFill>
                            <a:effectLst/>
                            <a:latin typeface="Cambria Math" charset="0"/>
                            <a:ea typeface="黑体" pitchFamily="2" charset="-122"/>
                          </a:rPr>
                        </m:ctrlPr>
                      </m:sSubPr>
                      <m:e>
                        <m:r>
                          <a:rPr kumimoji="0" lang="zh-CN" altLang="en-US" sz="2400" b="0" i="1" u="none" strike="noStrike" cap="none" normalizeH="0" baseline="0" smtClean="0">
                            <a:ln>
                              <a:noFill/>
                            </a:ln>
                            <a:solidFill>
                              <a:schemeClr val="tx1"/>
                            </a:solidFill>
                            <a:effectLst/>
                            <a:latin typeface="Cambria Math" charset="0"/>
                            <a:ea typeface="黑体" pitchFamily="2" charset="-122"/>
                          </a:rPr>
                          <m:t> </m:t>
                        </m:r>
                        <m:r>
                          <a:rPr kumimoji="0" lang="en-US" altLang="zh-CN" sz="2400" b="0" i="1" u="none" strike="noStrike" cap="none" normalizeH="0" baseline="0" smtClean="0">
                            <a:ln>
                              <a:noFill/>
                            </a:ln>
                            <a:solidFill>
                              <a:schemeClr val="tx1"/>
                            </a:solidFill>
                            <a:effectLst/>
                            <a:latin typeface="Cambria Math" charset="0"/>
                            <a:ea typeface="黑体" pitchFamily="2" charset="-122"/>
                          </a:rPr>
                          <m:t>𝑑</m:t>
                        </m:r>
                      </m:e>
                      <m:sub>
                        <m:r>
                          <a:rPr kumimoji="0" lang="en-US" altLang="zh-CN" sz="2400" b="0" i="1" u="none" strike="noStrike" cap="none" normalizeH="0" baseline="0" smtClean="0">
                            <a:ln>
                              <a:noFill/>
                            </a:ln>
                            <a:solidFill>
                              <a:schemeClr val="tx1"/>
                            </a:solidFill>
                            <a:effectLst/>
                            <a:latin typeface="Cambria Math" charset="0"/>
                            <a:ea typeface="黑体" pitchFamily="2" charset="-122"/>
                          </a:rPr>
                          <m:t>𝑘𝑖</m:t>
                        </m:r>
                      </m:sub>
                    </m:sSub>
                  </m:oMath>
                </a14:m>
                <a:endParaRPr kumimoji="0" lang="en-US" sz="2400" b="0" i="0" u="none" strike="noStrike" cap="none" normalizeH="0" baseline="0" dirty="0" smtClean="0">
                  <a:ln>
                    <a:noFill/>
                  </a:ln>
                  <a:solidFill>
                    <a:schemeClr val="tx1"/>
                  </a:solidFill>
                  <a:effectLst/>
                  <a:latin typeface="Arial" charset="0"/>
                  <a:ea typeface="黑体" pitchFamily="2" charset="-122"/>
                </a:endParaRPr>
              </a:p>
            </p:txBody>
          </p:sp>
        </mc:Choice>
        <mc:Fallback xmlns="">
          <p:sp>
            <p:nvSpPr>
              <p:cNvPr id="11" name="Alternate Process 10"/>
              <p:cNvSpPr>
                <a:spLocks noRot="1" noChangeAspect="1" noMove="1" noResize="1" noEditPoints="1" noAdjustHandles="1" noChangeArrowheads="1" noChangeShapeType="1" noTextEdit="1"/>
              </p:cNvSpPr>
              <p:nvPr/>
            </p:nvSpPr>
            <p:spPr bwMode="auto">
              <a:xfrm>
                <a:off x="3773569" y="2247627"/>
                <a:ext cx="1930004" cy="513191"/>
              </a:xfrm>
              <a:prstGeom prst="flowChartAlternateProcess">
                <a:avLst/>
              </a:prstGeom>
              <a:blipFill rotWithShape="0">
                <a:blip r:embed="rId5"/>
                <a:stretch>
                  <a:fillRect l="-2804" t="-79545" b="-107955"/>
                </a:stretch>
              </a:blipFill>
              <a:ln>
                <a:headEnd type="none" w="med" len="med"/>
                <a:tailEnd type="none" w="med" len="med"/>
              </a:ln>
              <a:extLst/>
            </p:spPr>
            <p:txBody>
              <a:bodyPr/>
              <a:lstStyle/>
              <a:p>
                <a:r>
                  <a:rPr lang="en-US">
                    <a:noFill/>
                  </a:rPr>
                  <a:t> </a:t>
                </a:r>
              </a:p>
            </p:txBody>
          </p:sp>
        </mc:Fallback>
      </mc:AlternateContent>
      <p:cxnSp>
        <p:nvCxnSpPr>
          <p:cNvPr id="12" name="Straight Arrow Connector 11"/>
          <p:cNvCxnSpPr/>
          <p:nvPr/>
        </p:nvCxnSpPr>
        <p:spPr bwMode="auto">
          <a:xfrm flipH="1">
            <a:off x="914398" y="2991464"/>
            <a:ext cx="533400" cy="0"/>
          </a:xfrm>
          <a:prstGeom prst="straightConnector1">
            <a:avLst/>
          </a:prstGeom>
          <a:ln>
            <a:headEnd type="none" w="med" len="med"/>
            <a:tailEnd type="triangle"/>
          </a:ln>
          <a:extLst/>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bwMode="auto">
          <a:xfrm flipH="1">
            <a:off x="7970725" y="3027143"/>
            <a:ext cx="533400" cy="0"/>
          </a:xfrm>
          <a:prstGeom prst="straightConnector1">
            <a:avLst/>
          </a:prstGeom>
          <a:ln>
            <a:headEnd type="none" w="med" len="med"/>
            <a:tailEnd type="triangle"/>
          </a:ln>
          <a:extLst/>
        </p:spPr>
        <p:style>
          <a:lnRef idx="2">
            <a:schemeClr val="accent1"/>
          </a:lnRef>
          <a:fillRef idx="0">
            <a:schemeClr val="accent1"/>
          </a:fillRef>
          <a:effectRef idx="1">
            <a:schemeClr val="accent1"/>
          </a:effectRef>
          <a:fontRef idx="minor">
            <a:schemeClr val="tx1"/>
          </a:fontRef>
        </p:style>
      </p:cxnSp>
      <p:sp>
        <p:nvSpPr>
          <p:cNvPr id="16" name="下箭头 10"/>
          <p:cNvSpPr/>
          <p:nvPr/>
        </p:nvSpPr>
        <p:spPr bwMode="auto">
          <a:xfrm>
            <a:off x="4481363" y="3282775"/>
            <a:ext cx="438150" cy="342155"/>
          </a:xfrm>
          <a:prstGeom prst="downArrow">
            <a:avLst/>
          </a:prstGeom>
          <a:noFill/>
          <a:ln>
            <a:headEnd type="none" w="med" len="med"/>
            <a:tailEnd type="none" w="med" len="med"/>
          </a:ln>
          <a:effectLst>
            <a:glow rad="101600">
              <a:schemeClr val="accent1">
                <a:satMod val="175000"/>
                <a:alpha val="40000"/>
              </a:schemeClr>
            </a:glow>
          </a:effectLst>
          <a:extLst/>
        </p:spPr>
        <p:style>
          <a:lnRef idx="2">
            <a:schemeClr val="accent2"/>
          </a:lnRef>
          <a:fillRef idx="1">
            <a:schemeClr val="lt1"/>
          </a:fillRef>
          <a:effectRef idx="0">
            <a:schemeClr val="accent2"/>
          </a:effectRef>
          <a:fontRef idx="minor">
            <a:schemeClr val="dk1"/>
          </a:fontRef>
        </p:style>
        <p:txBody>
          <a:bodyPr wrap="square" lIns="90000" tIns="46800" rIns="90000" bIns="46800" anchor="ctr">
            <a:spAutoFit/>
          </a:bodyPr>
          <a:lstStyle/>
          <a:p>
            <a:pPr algn="ctr" eaLnBrk="1" hangingPunct="1">
              <a:defRPr/>
            </a:pPr>
            <a:endParaRPr lang="zh-CN" altLang="en-US">
              <a:solidFill>
                <a:schemeClr val="tx1"/>
              </a:solidFill>
            </a:endParaRPr>
          </a:p>
        </p:txBody>
      </p:sp>
      <mc:AlternateContent xmlns:mc="http://schemas.openxmlformats.org/markup-compatibility/2006" xmlns:a14="http://schemas.microsoft.com/office/drawing/2010/main">
        <mc:Choice Requires="a14">
          <p:sp>
            <p:nvSpPr>
              <p:cNvPr id="17" name="Alternate Process 16"/>
              <p:cNvSpPr/>
              <p:nvPr/>
            </p:nvSpPr>
            <p:spPr bwMode="auto">
              <a:xfrm>
                <a:off x="2830881" y="3663742"/>
                <a:ext cx="3815379" cy="513191"/>
              </a:xfrm>
              <a:prstGeom prst="flowChartAlternateProcess">
                <a:avLst/>
              </a:prstGeom>
              <a:ln>
                <a:headEnd type="none" w="med" len="med"/>
                <a:tailEnd type="none" w="med" len="med"/>
              </a:ln>
              <a:extLst/>
            </p:spPr>
            <p:style>
              <a:lnRef idx="2">
                <a:schemeClr val="accent2"/>
              </a:lnRef>
              <a:fillRef idx="1">
                <a:schemeClr val="lt1"/>
              </a:fillRef>
              <a:effectRef idx="0">
                <a:schemeClr val="accent2"/>
              </a:effectRef>
              <a:fontRef idx="minor">
                <a:schemeClr val="dk1"/>
              </a:fontRef>
            </p:style>
            <p:txBody>
              <a:bodyPr vert="horz" wrap="none" lIns="90000" tIns="46800" rIns="90000" bIns="4680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zh-CN" altLang="en-US" sz="2400" b="0" i="0" u="none" strike="noStrike" cap="none" normalizeH="0" baseline="0" dirty="0" smtClean="0">
                    <a:ln>
                      <a:noFill/>
                    </a:ln>
                    <a:solidFill>
                      <a:schemeClr val="tx1"/>
                    </a:solidFill>
                    <a:effectLst/>
                    <a:latin typeface="Arial" charset="0"/>
                    <a:ea typeface="黑体" pitchFamily="2" charset="-122"/>
                  </a:rPr>
                  <a:t>时延样本拟合直线斜率</a:t>
                </a:r>
                <a:r>
                  <a:rPr kumimoji="0" lang="en-US" altLang="zh-CN" sz="2400" b="0" i="0" u="none" strike="noStrike" cap="none" normalizeH="0" dirty="0" smtClean="0">
                    <a:ln>
                      <a:noFill/>
                    </a:ln>
                    <a:solidFill>
                      <a:schemeClr val="tx1"/>
                    </a:solidFill>
                    <a:effectLst/>
                    <a:latin typeface="Arial" charset="0"/>
                    <a:ea typeface="黑体" pitchFamily="2" charset="-122"/>
                  </a:rPr>
                  <a:t> </a:t>
                </a:r>
                <a14:m>
                  <m:oMath xmlns:m="http://schemas.openxmlformats.org/officeDocument/2006/math">
                    <m:acc>
                      <m:accPr>
                        <m:chr m:val="̅"/>
                        <m:ctrlPr>
                          <a:rPr kumimoji="0" lang="en-US" altLang="zh-CN" sz="2400" b="0" i="1" u="none" strike="noStrike" cap="none" normalizeH="0" smtClean="0">
                            <a:ln>
                              <a:noFill/>
                            </a:ln>
                            <a:solidFill>
                              <a:schemeClr val="tx1"/>
                            </a:solidFill>
                            <a:effectLst/>
                            <a:latin typeface="Cambria Math" charset="0"/>
                            <a:ea typeface="黑体" pitchFamily="2" charset="-122"/>
                          </a:rPr>
                        </m:ctrlPr>
                      </m:accPr>
                      <m:e>
                        <m:sSub>
                          <m:sSubPr>
                            <m:ctrlPr>
                              <a:rPr kumimoji="0" lang="en-US" altLang="zh-CN" sz="2400" b="0" i="1" u="none" strike="noStrike" cap="none" normalizeH="0" smtClean="0">
                                <a:ln>
                                  <a:noFill/>
                                </a:ln>
                                <a:solidFill>
                                  <a:schemeClr val="tx1"/>
                                </a:solidFill>
                                <a:effectLst/>
                                <a:latin typeface="Cambria Math" charset="0"/>
                                <a:ea typeface="黑体" pitchFamily="2" charset="-122"/>
                              </a:rPr>
                            </m:ctrlPr>
                          </m:sSubPr>
                          <m:e>
                            <m:r>
                              <a:rPr kumimoji="0" lang="en-US" altLang="zh-CN" sz="2400" b="0" i="1" u="none" strike="noStrike" cap="none" normalizeH="0" smtClean="0">
                                <a:ln>
                                  <a:noFill/>
                                </a:ln>
                                <a:solidFill>
                                  <a:schemeClr val="tx1"/>
                                </a:solidFill>
                                <a:effectLst/>
                                <a:latin typeface="Cambria Math" charset="0"/>
                                <a:ea typeface="黑体" pitchFamily="2" charset="-122"/>
                              </a:rPr>
                              <m:t>𝐾</m:t>
                            </m:r>
                          </m:e>
                          <m:sub>
                            <m:r>
                              <a:rPr kumimoji="0" lang="en-US" altLang="zh-CN" sz="2400" b="0" i="1" u="none" strike="noStrike" cap="none" normalizeH="0" smtClean="0">
                                <a:ln>
                                  <a:noFill/>
                                </a:ln>
                                <a:solidFill>
                                  <a:schemeClr val="tx1"/>
                                </a:solidFill>
                                <a:effectLst/>
                                <a:latin typeface="Cambria Math" charset="0"/>
                                <a:ea typeface="黑体" pitchFamily="2" charset="-122"/>
                              </a:rPr>
                              <m:t>𝑘𝑖</m:t>
                            </m:r>
                          </m:sub>
                        </m:sSub>
                      </m:e>
                    </m:acc>
                  </m:oMath>
                </a14:m>
                <a:endParaRPr kumimoji="0" lang="en-US" sz="2400" b="0" i="0" u="none" strike="noStrike" cap="none" normalizeH="0" baseline="0" dirty="0" smtClean="0">
                  <a:ln>
                    <a:noFill/>
                  </a:ln>
                  <a:solidFill>
                    <a:schemeClr val="tx1"/>
                  </a:solidFill>
                  <a:effectLst/>
                  <a:latin typeface="Arial" charset="0"/>
                  <a:ea typeface="黑体" pitchFamily="2" charset="-122"/>
                </a:endParaRPr>
              </a:p>
            </p:txBody>
          </p:sp>
        </mc:Choice>
        <mc:Fallback xmlns="">
          <p:sp>
            <p:nvSpPr>
              <p:cNvPr id="17" name="Alternate Process 16"/>
              <p:cNvSpPr>
                <a:spLocks noRot="1" noChangeAspect="1" noMove="1" noResize="1" noEditPoints="1" noAdjustHandles="1" noChangeArrowheads="1" noChangeShapeType="1" noTextEdit="1"/>
              </p:cNvSpPr>
              <p:nvPr/>
            </p:nvSpPr>
            <p:spPr bwMode="auto">
              <a:xfrm>
                <a:off x="2830881" y="3663742"/>
                <a:ext cx="3815379" cy="513191"/>
              </a:xfrm>
              <a:prstGeom prst="flowChartAlternateProcess">
                <a:avLst/>
              </a:prstGeom>
              <a:blipFill rotWithShape="0">
                <a:blip r:embed="rId6"/>
                <a:stretch>
                  <a:fillRect l="-1111" t="-4545" b="-15909"/>
                </a:stretch>
              </a:blipFill>
              <a:ln>
                <a:headEnd type="none" w="med" len="med"/>
                <a:tailEnd type="none" w="med" len="med"/>
              </a:ln>
              <a:ex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Alternate Process 18"/>
              <p:cNvSpPr/>
              <p:nvPr/>
            </p:nvSpPr>
            <p:spPr bwMode="auto">
              <a:xfrm>
                <a:off x="1826563" y="4623556"/>
                <a:ext cx="5915635" cy="513191"/>
              </a:xfrm>
              <a:prstGeom prst="flowChartAlternateProcess">
                <a:avLst/>
              </a:prstGeom>
              <a:ln>
                <a:headEnd type="none" w="med" len="med"/>
                <a:tailEnd type="none" w="med" len="med"/>
              </a:ln>
              <a:extLst/>
            </p:spPr>
            <p:style>
              <a:lnRef idx="2">
                <a:schemeClr val="accent2"/>
              </a:lnRef>
              <a:fillRef idx="1">
                <a:schemeClr val="lt1"/>
              </a:fillRef>
              <a:effectRef idx="0">
                <a:schemeClr val="accent2"/>
              </a:effectRef>
              <a:fontRef idx="minor">
                <a:schemeClr val="dk1"/>
              </a:fontRef>
            </p:style>
            <p:txBody>
              <a:bodyPr vert="horz" wrap="none" lIns="90000" tIns="46800" rIns="90000" bIns="4680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zh-CN" altLang="en-US" sz="2400" b="0" i="0" u="none" strike="noStrike" cap="none" normalizeH="0" baseline="0" dirty="0" smtClean="0">
                    <a:ln>
                      <a:noFill/>
                    </a:ln>
                    <a:solidFill>
                      <a:schemeClr val="tx1"/>
                    </a:solidFill>
                    <a:effectLst/>
                    <a:latin typeface="Arial" charset="0"/>
                    <a:ea typeface="黑体" pitchFamily="2" charset="-122"/>
                  </a:rPr>
                  <a:t>利用历史斜率样本值计算斜率波动方差</a:t>
                </a:r>
                <a14:m>
                  <m:oMath xmlns:m="http://schemas.openxmlformats.org/officeDocument/2006/math">
                    <m:sSub>
                      <m:sSubPr>
                        <m:ctrlPr>
                          <a:rPr kumimoji="0" lang="en-US" altLang="zh-CN" sz="2400" b="0" i="1" u="none" strike="noStrike" cap="none" normalizeH="0" baseline="0" smtClean="0">
                            <a:ln>
                              <a:noFill/>
                            </a:ln>
                            <a:solidFill>
                              <a:schemeClr val="tx1"/>
                            </a:solidFill>
                            <a:effectLst/>
                            <a:latin typeface="Cambria Math" charset="0"/>
                            <a:ea typeface="黑体" pitchFamily="2" charset="-122"/>
                          </a:rPr>
                        </m:ctrlPr>
                      </m:sSubPr>
                      <m:e>
                        <m:r>
                          <a:rPr kumimoji="0" lang="en-US" altLang="zh-CN" sz="2400" b="0" i="1" u="none" strike="noStrike" cap="none" normalizeH="0" baseline="0" smtClean="0">
                            <a:ln>
                              <a:noFill/>
                            </a:ln>
                            <a:solidFill>
                              <a:schemeClr val="tx1"/>
                            </a:solidFill>
                            <a:effectLst/>
                            <a:latin typeface="Cambria Math" charset="0"/>
                            <a:ea typeface="黑体" pitchFamily="2" charset="-122"/>
                          </a:rPr>
                          <m:t>𝐷</m:t>
                        </m:r>
                      </m:e>
                      <m:sub>
                        <m:r>
                          <a:rPr kumimoji="0" lang="en-US" altLang="zh-CN" sz="2400" b="0" i="1" u="none" strike="noStrike" cap="none" normalizeH="0" baseline="0" smtClean="0">
                            <a:ln>
                              <a:noFill/>
                            </a:ln>
                            <a:solidFill>
                              <a:schemeClr val="tx1"/>
                            </a:solidFill>
                            <a:effectLst/>
                            <a:latin typeface="Cambria Math" charset="0"/>
                            <a:ea typeface="黑体" pitchFamily="2" charset="-122"/>
                          </a:rPr>
                          <m:t>𝑐</m:t>
                        </m:r>
                      </m:sub>
                    </m:sSub>
                  </m:oMath>
                </a14:m>
                <a:endParaRPr kumimoji="0" lang="en-US" sz="2400" b="0" i="0" u="none" strike="noStrike" cap="none" normalizeH="0" baseline="0" dirty="0" smtClean="0">
                  <a:ln>
                    <a:noFill/>
                  </a:ln>
                  <a:solidFill>
                    <a:schemeClr val="tx1"/>
                  </a:solidFill>
                  <a:effectLst/>
                  <a:latin typeface="Arial" charset="0"/>
                  <a:ea typeface="黑体" pitchFamily="2" charset="-122"/>
                </a:endParaRPr>
              </a:p>
            </p:txBody>
          </p:sp>
        </mc:Choice>
        <mc:Fallback xmlns="">
          <p:sp>
            <p:nvSpPr>
              <p:cNvPr id="19" name="Alternate Process 18"/>
              <p:cNvSpPr>
                <a:spLocks noRot="1" noChangeAspect="1" noMove="1" noResize="1" noEditPoints="1" noAdjustHandles="1" noChangeArrowheads="1" noChangeShapeType="1" noTextEdit="1"/>
              </p:cNvSpPr>
              <p:nvPr/>
            </p:nvSpPr>
            <p:spPr bwMode="auto">
              <a:xfrm>
                <a:off x="1826563" y="4623556"/>
                <a:ext cx="5915635" cy="513191"/>
              </a:xfrm>
              <a:prstGeom prst="flowChartAlternateProcess">
                <a:avLst/>
              </a:prstGeom>
              <a:blipFill rotWithShape="0">
                <a:blip r:embed="rId7"/>
                <a:stretch>
                  <a:fillRect t="-4444" b="-13333"/>
                </a:stretch>
              </a:blipFill>
              <a:ln>
                <a:headEnd type="none" w="med" len="med"/>
                <a:tailEnd type="none" w="med" len="med"/>
              </a:ln>
              <a:extLst/>
            </p:spPr>
            <p:txBody>
              <a:bodyPr/>
              <a:lstStyle/>
              <a:p>
                <a:r>
                  <a:rPr lang="en-US">
                    <a:noFill/>
                  </a:rPr>
                  <a:t> </a:t>
                </a:r>
              </a:p>
            </p:txBody>
          </p:sp>
        </mc:Fallback>
      </mc:AlternateContent>
      <p:sp>
        <p:nvSpPr>
          <p:cNvPr id="20" name="下箭头 10"/>
          <p:cNvSpPr/>
          <p:nvPr/>
        </p:nvSpPr>
        <p:spPr bwMode="auto">
          <a:xfrm>
            <a:off x="4437820" y="4252541"/>
            <a:ext cx="472540" cy="342155"/>
          </a:xfrm>
          <a:prstGeom prst="downArrow">
            <a:avLst/>
          </a:prstGeom>
          <a:noFill/>
          <a:ln>
            <a:headEnd type="none" w="med" len="med"/>
            <a:tailEnd type="none" w="med" len="med"/>
          </a:ln>
          <a:effectLst>
            <a:glow rad="101600">
              <a:schemeClr val="accent1">
                <a:satMod val="175000"/>
                <a:alpha val="40000"/>
              </a:schemeClr>
            </a:glow>
          </a:effectLst>
          <a:extLst/>
        </p:spPr>
        <p:style>
          <a:lnRef idx="2">
            <a:schemeClr val="accent2"/>
          </a:lnRef>
          <a:fillRef idx="1">
            <a:schemeClr val="lt1"/>
          </a:fillRef>
          <a:effectRef idx="0">
            <a:schemeClr val="accent2"/>
          </a:effectRef>
          <a:fontRef idx="minor">
            <a:schemeClr val="dk1"/>
          </a:fontRef>
        </p:style>
        <p:txBody>
          <a:bodyPr wrap="square" lIns="90000" tIns="46800" rIns="90000" bIns="46800" anchor="ctr">
            <a:spAutoFit/>
          </a:bodyPr>
          <a:lstStyle/>
          <a:p>
            <a:pPr algn="ctr" eaLnBrk="1" hangingPunct="1">
              <a:defRPr/>
            </a:pPr>
            <a:endParaRPr lang="zh-CN" altLang="en-US">
              <a:solidFill>
                <a:schemeClr val="tx1"/>
              </a:solidFill>
            </a:endParaRPr>
          </a:p>
        </p:txBody>
      </p:sp>
      <p:sp>
        <p:nvSpPr>
          <p:cNvPr id="21" name="下箭头 10"/>
          <p:cNvSpPr/>
          <p:nvPr/>
        </p:nvSpPr>
        <p:spPr bwMode="auto">
          <a:xfrm>
            <a:off x="4452898" y="5679103"/>
            <a:ext cx="472540" cy="342155"/>
          </a:xfrm>
          <a:prstGeom prst="downArrow">
            <a:avLst/>
          </a:prstGeom>
          <a:noFill/>
          <a:ln>
            <a:headEnd type="none" w="med" len="med"/>
            <a:tailEnd type="none" w="med" len="med"/>
          </a:ln>
          <a:effectLst>
            <a:glow rad="101600">
              <a:schemeClr val="accent1">
                <a:satMod val="175000"/>
                <a:alpha val="40000"/>
              </a:schemeClr>
            </a:glow>
          </a:effectLst>
          <a:extLst/>
        </p:spPr>
        <p:style>
          <a:lnRef idx="2">
            <a:schemeClr val="accent2"/>
          </a:lnRef>
          <a:fillRef idx="1">
            <a:schemeClr val="lt1"/>
          </a:fillRef>
          <a:effectRef idx="0">
            <a:schemeClr val="accent2"/>
          </a:effectRef>
          <a:fontRef idx="minor">
            <a:schemeClr val="dk1"/>
          </a:fontRef>
        </p:style>
        <p:txBody>
          <a:bodyPr wrap="square" lIns="90000" tIns="46800" rIns="90000" bIns="46800" anchor="ctr">
            <a:spAutoFit/>
          </a:bodyPr>
          <a:lstStyle/>
          <a:p>
            <a:pPr algn="ctr" eaLnBrk="1" hangingPunct="1">
              <a:defRPr/>
            </a:pPr>
            <a:endParaRPr lang="zh-CN" altLang="en-US">
              <a:solidFill>
                <a:schemeClr val="tx1"/>
              </a:solidFill>
            </a:endParaRPr>
          </a:p>
        </p:txBody>
      </p:sp>
      <p:sp>
        <p:nvSpPr>
          <p:cNvPr id="18" name="矩形 4"/>
          <p:cNvSpPr/>
          <p:nvPr/>
        </p:nvSpPr>
        <p:spPr bwMode="auto">
          <a:xfrm>
            <a:off x="204309" y="5222168"/>
            <a:ext cx="8735381" cy="371513"/>
          </a:xfrm>
          <a:prstGeom prst="rect">
            <a:avLst/>
          </a:prstGeom>
          <a:ln>
            <a:headEnd type="none" w="med" len="med"/>
            <a:tailEnd type="none" w="med" len="med"/>
          </a:ln>
          <a:extLst/>
        </p:spPr>
        <p:style>
          <a:lnRef idx="2">
            <a:schemeClr val="accent4"/>
          </a:lnRef>
          <a:fillRef idx="1">
            <a:schemeClr val="lt1"/>
          </a:fillRef>
          <a:effectRef idx="0">
            <a:schemeClr val="accent4"/>
          </a:effectRef>
          <a:fontRef idx="minor">
            <a:schemeClr val="dk1"/>
          </a:fontRef>
        </p:style>
        <p:txBody>
          <a:bodyPr wrap="none" lIns="90000" tIns="46800" rIns="90000" bIns="46800" anchor="ctr">
            <a:spAutoFit/>
          </a:bodyPr>
          <a:lstStyle>
            <a:lvl1pPr algn="ctr">
              <a:defRPr sz="2400">
                <a:solidFill>
                  <a:schemeClr val="tx1"/>
                </a:solidFill>
                <a:latin typeface="Arial" charset="0"/>
                <a:ea typeface="黑体" charset="0"/>
              </a:defRPr>
            </a:lvl1pPr>
            <a:lvl2pPr marL="742950" indent="-285750" algn="ctr">
              <a:defRPr sz="2400">
                <a:solidFill>
                  <a:schemeClr val="tx1"/>
                </a:solidFill>
                <a:latin typeface="Arial" charset="0"/>
                <a:ea typeface="黑体" charset="0"/>
              </a:defRPr>
            </a:lvl2pPr>
            <a:lvl3pPr marL="1143000" indent="-228600" algn="ctr">
              <a:defRPr sz="2400">
                <a:solidFill>
                  <a:schemeClr val="tx1"/>
                </a:solidFill>
                <a:latin typeface="Arial" charset="0"/>
                <a:ea typeface="黑体" charset="0"/>
              </a:defRPr>
            </a:lvl3pPr>
            <a:lvl4pPr marL="1600200" indent="-228600" algn="ctr">
              <a:defRPr sz="2400">
                <a:solidFill>
                  <a:schemeClr val="tx1"/>
                </a:solidFill>
                <a:latin typeface="Arial" charset="0"/>
                <a:ea typeface="黑体" charset="0"/>
              </a:defRPr>
            </a:lvl4pPr>
            <a:lvl5pPr marL="2057400" indent="-228600" algn="ctr">
              <a:defRPr sz="2400">
                <a:solidFill>
                  <a:schemeClr val="tx1"/>
                </a:solidFill>
                <a:latin typeface="Arial" charset="0"/>
                <a:ea typeface="黑体" charset="0"/>
              </a:defRPr>
            </a:lvl5pPr>
            <a:lvl6pPr marL="2514600" indent="-228600" algn="ctr" eaLnBrk="0" fontAlgn="base" hangingPunct="0">
              <a:spcBef>
                <a:spcPct val="0"/>
              </a:spcBef>
              <a:spcAft>
                <a:spcPct val="0"/>
              </a:spcAft>
              <a:defRPr sz="2400">
                <a:solidFill>
                  <a:schemeClr val="tx1"/>
                </a:solidFill>
                <a:latin typeface="Arial" charset="0"/>
                <a:ea typeface="黑体" charset="0"/>
              </a:defRPr>
            </a:lvl6pPr>
            <a:lvl7pPr marL="2971800" indent="-228600" algn="ctr" eaLnBrk="0" fontAlgn="base" hangingPunct="0">
              <a:spcBef>
                <a:spcPct val="0"/>
              </a:spcBef>
              <a:spcAft>
                <a:spcPct val="0"/>
              </a:spcAft>
              <a:defRPr sz="2400">
                <a:solidFill>
                  <a:schemeClr val="tx1"/>
                </a:solidFill>
                <a:latin typeface="Arial" charset="0"/>
                <a:ea typeface="黑体" charset="0"/>
              </a:defRPr>
            </a:lvl7pPr>
            <a:lvl8pPr marL="3429000" indent="-228600" algn="ctr" eaLnBrk="0" fontAlgn="base" hangingPunct="0">
              <a:spcBef>
                <a:spcPct val="0"/>
              </a:spcBef>
              <a:spcAft>
                <a:spcPct val="0"/>
              </a:spcAft>
              <a:defRPr sz="2400">
                <a:solidFill>
                  <a:schemeClr val="tx1"/>
                </a:solidFill>
                <a:latin typeface="Arial" charset="0"/>
                <a:ea typeface="黑体" charset="0"/>
              </a:defRPr>
            </a:lvl8pPr>
            <a:lvl9pPr marL="3886200" indent="-228600" algn="ctr" eaLnBrk="0" fontAlgn="base" hangingPunct="0">
              <a:spcBef>
                <a:spcPct val="0"/>
              </a:spcBef>
              <a:spcAft>
                <a:spcPct val="0"/>
              </a:spcAft>
              <a:defRPr sz="2400">
                <a:solidFill>
                  <a:schemeClr val="tx1"/>
                </a:solidFill>
                <a:latin typeface="Arial" charset="0"/>
                <a:ea typeface="黑体" charset="0"/>
              </a:defRPr>
            </a:lvl9pPr>
          </a:lstStyle>
          <a:p>
            <a:pPr eaLnBrk="1" hangingPunct="1"/>
            <a:r>
              <a:rPr lang="zh-CN" altLang="en-US" sz="1800" dirty="0" smtClean="0"/>
              <a:t>若该方差较大，说明斜率出现了较大幅波动，超过</a:t>
            </a:r>
            <a:r>
              <a:rPr lang="zh-CN" altLang="en-US" sz="1800" smtClean="0"/>
              <a:t>一定值则可认为</a:t>
            </a:r>
            <a:r>
              <a:rPr lang="zh-CN" altLang="en-US" sz="1800" dirty="0" smtClean="0"/>
              <a:t>发生了持久性变化</a:t>
            </a:r>
            <a:endParaRPr lang="zh-CN" altLang="en-US" sz="1800" dirty="0"/>
          </a:p>
        </p:txBody>
      </p:sp>
      <p:pic>
        <p:nvPicPr>
          <p:cNvPr id="23" name="Picture 22"/>
          <p:cNvPicPr>
            <a:picLocks noChangeAspect="1"/>
          </p:cNvPicPr>
          <p:nvPr/>
        </p:nvPicPr>
        <p:blipFill>
          <a:blip r:embed="rId8"/>
          <a:stretch>
            <a:fillRect/>
          </a:stretch>
        </p:blipFill>
        <p:spPr>
          <a:xfrm>
            <a:off x="5580112" y="5631063"/>
            <a:ext cx="3136900" cy="952500"/>
          </a:xfrm>
          <a:prstGeom prst="rect">
            <a:avLst/>
          </a:prstGeom>
        </p:spPr>
      </p:pic>
      <p:sp>
        <p:nvSpPr>
          <p:cNvPr id="24" name="Alternate Process 23"/>
          <p:cNvSpPr/>
          <p:nvPr/>
        </p:nvSpPr>
        <p:spPr bwMode="auto">
          <a:xfrm>
            <a:off x="4011641" y="6070372"/>
            <a:ext cx="1453856" cy="513191"/>
          </a:xfrm>
          <a:prstGeom prst="flowChartAlternateProcess">
            <a:avLst/>
          </a:prstGeom>
          <a:ln>
            <a:headEnd type="none" w="med" len="med"/>
            <a:tailEnd type="none" w="med" len="med"/>
          </a:ln>
          <a:extLst/>
        </p:spPr>
        <p:style>
          <a:lnRef idx="2">
            <a:schemeClr val="accent2"/>
          </a:lnRef>
          <a:fillRef idx="1">
            <a:schemeClr val="lt1"/>
          </a:fillRef>
          <a:effectRef idx="0">
            <a:schemeClr val="accent2"/>
          </a:effectRef>
          <a:fontRef idx="minor">
            <a:schemeClr val="dk1"/>
          </a:fontRef>
        </p:style>
        <p:txBody>
          <a:bodyPr vert="horz" wrap="none" lIns="90000" tIns="46800" rIns="90000" bIns="4680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zh-CN" altLang="en-US" sz="2400" b="0" i="0" u="none" strike="noStrike" cap="none" normalizeH="0" baseline="0" dirty="0" smtClean="0">
                <a:ln>
                  <a:noFill/>
                </a:ln>
                <a:solidFill>
                  <a:schemeClr val="tx1"/>
                </a:solidFill>
                <a:effectLst/>
                <a:latin typeface="Arial" charset="0"/>
                <a:ea typeface="黑体" pitchFamily="2" charset="-122"/>
              </a:rPr>
              <a:t>检测结果</a:t>
            </a:r>
            <a:endParaRPr kumimoji="0" lang="en-US" sz="2400" b="0" i="0" u="none" strike="noStrike" cap="none" normalizeH="0" baseline="0" dirty="0" smtClean="0">
              <a:ln>
                <a:noFill/>
              </a:ln>
              <a:solidFill>
                <a:schemeClr val="tx1"/>
              </a:solidFill>
              <a:effectLst/>
              <a:latin typeface="Arial" charset="0"/>
              <a:ea typeface="黑体" pitchFamily="2" charset="-122"/>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标题 1"/>
          <p:cNvSpPr>
            <a:spLocks noGrp="1"/>
          </p:cNvSpPr>
          <p:nvPr>
            <p:ph type="title"/>
          </p:nvPr>
        </p:nvSpPr>
        <p:spPr/>
        <p:txBody>
          <a:bodyPr/>
          <a:lstStyle/>
          <a:p>
            <a:pPr eaLnBrk="1" hangingPunct="1"/>
            <a:r>
              <a:rPr lang="zh-CN" altLang="en-US" dirty="0"/>
              <a:t>链路</a:t>
            </a:r>
            <a:r>
              <a:rPr lang="zh-CN" altLang="en-US" dirty="0" smtClean="0"/>
              <a:t>延时综合规避处理</a:t>
            </a:r>
            <a:endParaRPr lang="zh-CN" altLang="en-US" dirty="0"/>
          </a:p>
        </p:txBody>
      </p:sp>
      <p:sp>
        <p:nvSpPr>
          <p:cNvPr id="4" name="双大括号 3"/>
          <p:cNvSpPr/>
          <p:nvPr/>
        </p:nvSpPr>
        <p:spPr bwMode="auto">
          <a:xfrm>
            <a:off x="2987824" y="2060848"/>
            <a:ext cx="4104456" cy="3151188"/>
          </a:xfrm>
          <a:prstGeom prst="bracePair">
            <a:avLst/>
          </a:prstGeom>
          <a:ln w="28575" cap="flat" cmpd="sng" algn="ctr">
            <a:solidFill>
              <a:srgbClr val="922706"/>
            </a:solidFill>
            <a:prstDash val="solid"/>
            <a:round/>
            <a:headEnd type="none" w="med" len="med"/>
            <a:tailEnd type="none" w="med" len="med"/>
          </a:ln>
          <a:effectLst/>
          <a:extLst/>
        </p:spPr>
        <p:style>
          <a:lnRef idx="0">
            <a:scrgbClr r="0" g="0" b="0"/>
          </a:lnRef>
          <a:fillRef idx="1001">
            <a:schemeClr val="lt1"/>
          </a:fillRef>
          <a:effectRef idx="0">
            <a:scrgbClr r="0" g="0" b="0"/>
          </a:effectRef>
          <a:fontRef idx="major"/>
        </p:style>
        <p:txBody>
          <a:bodyPr wrap="square" lIns="90000" tIns="46800" rIns="90000" bIns="46800" anchor="ctr">
            <a:spAutoFit/>
          </a:bodyPr>
          <a:lstStyle/>
          <a:p>
            <a:pPr algn="ctr" eaLnBrk="1" hangingPunct="1">
              <a:defRPr/>
            </a:pPr>
            <a:endParaRPr lang="zh-CN" altLang="en-US">
              <a:ea typeface="黑体" pitchFamily="2" charset="-122"/>
            </a:endParaRPr>
          </a:p>
        </p:txBody>
      </p:sp>
      <p:sp>
        <p:nvSpPr>
          <p:cNvPr id="5" name="圆角矩形 4"/>
          <p:cNvSpPr>
            <a:spLocks noRot="1" noChangeAspect="1" noMove="1" noResize="1" noEditPoints="1" noAdjustHandles="1" noChangeArrowheads="1" noChangeShapeType="1" noTextEdit="1"/>
          </p:cNvSpPr>
          <p:nvPr/>
        </p:nvSpPr>
        <p:spPr bwMode="auto">
          <a:xfrm>
            <a:off x="73879" y="3345556"/>
            <a:ext cx="2917367" cy="513191"/>
          </a:xfrm>
          <a:prstGeom prst="roundRect">
            <a:avLst/>
          </a:prstGeom>
          <a:blipFill rotWithShape="0">
            <a:blip r:embed="rId3"/>
            <a:stretch>
              <a:fillRect l="-1863" t="-5682" b="-14773"/>
            </a:stretch>
          </a:blipFill>
          <a:ln>
            <a:headEnd type="none" w="med" len="med"/>
            <a:tailEnd type="none" w="med" len="med"/>
          </a:ln>
          <a:extLst/>
        </p:spPr>
        <p:txBody>
          <a:bodyPr/>
          <a:lstStyle/>
          <a:p>
            <a:r>
              <a:rPr lang="zh-CN" altLang="en-US">
                <a:noFill/>
              </a:rPr>
              <a:t> </a:t>
            </a:r>
          </a:p>
        </p:txBody>
      </p:sp>
      <p:sp>
        <p:nvSpPr>
          <p:cNvPr id="6" name="矩形 5"/>
          <p:cNvSpPr>
            <a:spLocks noRot="1" noChangeAspect="1" noMove="1" noResize="1" noEditPoints="1" noAdjustHandles="1" noChangeArrowheads="1" noChangeShapeType="1" noTextEdit="1"/>
          </p:cNvSpPr>
          <p:nvPr/>
        </p:nvSpPr>
        <p:spPr bwMode="auto">
          <a:xfrm>
            <a:off x="3733800" y="2194724"/>
            <a:ext cx="2263546" cy="493598"/>
          </a:xfrm>
          <a:prstGeom prst="rect">
            <a:avLst/>
          </a:prstGeom>
          <a:blipFill rotWithShape="0">
            <a:blip r:embed="rId4"/>
            <a:stretch>
              <a:fillRect l="-3200" t="-9412" b="-15294"/>
            </a:stretch>
          </a:blipFill>
          <a:ln>
            <a:headEnd type="none" w="med" len="med"/>
            <a:tailEnd type="none" w="med" len="med"/>
          </a:ln>
          <a:extLst/>
        </p:spPr>
        <p:txBody>
          <a:bodyPr/>
          <a:lstStyle/>
          <a:p>
            <a:r>
              <a:rPr lang="zh-CN" altLang="en-US">
                <a:noFill/>
              </a:rPr>
              <a:t> </a:t>
            </a:r>
          </a:p>
        </p:txBody>
      </p:sp>
      <p:sp>
        <p:nvSpPr>
          <p:cNvPr id="7" name="矩形 6"/>
          <p:cNvSpPr>
            <a:spLocks noRot="1" noChangeAspect="1" noMove="1" noResize="1" noEditPoints="1" noAdjustHandles="1" noChangeArrowheads="1" noChangeShapeType="1" noTextEdit="1"/>
          </p:cNvSpPr>
          <p:nvPr/>
        </p:nvSpPr>
        <p:spPr bwMode="auto">
          <a:xfrm>
            <a:off x="3756847" y="3337140"/>
            <a:ext cx="2328115" cy="492380"/>
          </a:xfrm>
          <a:prstGeom prst="rect">
            <a:avLst/>
          </a:prstGeom>
          <a:blipFill rotWithShape="0">
            <a:blip r:embed="rId5"/>
            <a:stretch>
              <a:fillRect l="-3109" t="-9412" b="-15294"/>
            </a:stretch>
          </a:blipFill>
          <a:ln>
            <a:headEnd type="none" w="med" len="med"/>
            <a:tailEnd type="none" w="med" len="med"/>
          </a:ln>
          <a:extLst/>
        </p:spPr>
        <p:txBody>
          <a:bodyPr/>
          <a:lstStyle/>
          <a:p>
            <a:r>
              <a:rPr lang="zh-CN" altLang="en-US">
                <a:noFill/>
              </a:rPr>
              <a:t> </a:t>
            </a:r>
          </a:p>
        </p:txBody>
      </p:sp>
      <p:sp>
        <p:nvSpPr>
          <p:cNvPr id="8" name="矩形 7"/>
          <p:cNvSpPr>
            <a:spLocks noRot="1" noChangeAspect="1" noMove="1" noResize="1" noEditPoints="1" noAdjustHandles="1" noChangeArrowheads="1" noChangeShapeType="1" noTextEdit="1"/>
          </p:cNvSpPr>
          <p:nvPr/>
        </p:nvSpPr>
        <p:spPr bwMode="auto">
          <a:xfrm>
            <a:off x="3757246" y="4473315"/>
            <a:ext cx="2801001" cy="492380"/>
          </a:xfrm>
          <a:prstGeom prst="rect">
            <a:avLst/>
          </a:prstGeom>
          <a:blipFill rotWithShape="0">
            <a:blip r:embed="rId6"/>
            <a:stretch>
              <a:fillRect l="-2371" t="-10588" b="-14118"/>
            </a:stretch>
          </a:blipFill>
          <a:ln>
            <a:headEnd type="none" w="med" len="med"/>
            <a:tailEnd type="none" w="med" len="med"/>
          </a:ln>
          <a:extLst/>
        </p:spPr>
        <p:txBody>
          <a:bodyPr/>
          <a:lstStyle/>
          <a:p>
            <a:r>
              <a:rPr lang="zh-CN" altLang="en-US">
                <a:noFill/>
              </a:rPr>
              <a:t> </a:t>
            </a:r>
          </a:p>
        </p:txBody>
      </p:sp>
      <p:sp>
        <p:nvSpPr>
          <p:cNvPr id="13" name="圆角矩形 12"/>
          <p:cNvSpPr/>
          <p:nvPr/>
        </p:nvSpPr>
        <p:spPr bwMode="auto">
          <a:xfrm>
            <a:off x="7455559" y="3453659"/>
            <a:ext cx="1242719" cy="445088"/>
          </a:xfrm>
          <a:prstGeom prst="roundRect">
            <a:avLst/>
          </a:prstGeom>
          <a:ln>
            <a:headEnd type="none" w="med" len="med"/>
            <a:tailEnd type="none" w="med" len="med"/>
          </a:ln>
          <a:extLst/>
        </p:spPr>
        <p:style>
          <a:lnRef idx="2">
            <a:schemeClr val="accent2"/>
          </a:lnRef>
          <a:fillRef idx="1">
            <a:schemeClr val="lt1"/>
          </a:fillRef>
          <a:effectRef idx="0">
            <a:schemeClr val="accent2"/>
          </a:effectRef>
          <a:fontRef idx="minor">
            <a:schemeClr val="dk1"/>
          </a:fontRef>
        </p:style>
        <p:txBody>
          <a:bodyPr wrap="none" lIns="90000" tIns="46800" rIns="90000" bIns="46800" anchor="ctr">
            <a:spAutoFit/>
          </a:bodyPr>
          <a:lstStyle>
            <a:lvl1pPr algn="ctr">
              <a:defRPr sz="2400">
                <a:solidFill>
                  <a:schemeClr val="tx1"/>
                </a:solidFill>
                <a:latin typeface="Arial" charset="0"/>
                <a:ea typeface="黑体" charset="0"/>
              </a:defRPr>
            </a:lvl1pPr>
            <a:lvl2pPr marL="742950" indent="-285750" algn="ctr">
              <a:defRPr sz="2400">
                <a:solidFill>
                  <a:schemeClr val="tx1"/>
                </a:solidFill>
                <a:latin typeface="Arial" charset="0"/>
                <a:ea typeface="黑体" charset="0"/>
              </a:defRPr>
            </a:lvl2pPr>
            <a:lvl3pPr marL="1143000" indent="-228600" algn="ctr">
              <a:defRPr sz="2400">
                <a:solidFill>
                  <a:schemeClr val="tx1"/>
                </a:solidFill>
                <a:latin typeface="Arial" charset="0"/>
                <a:ea typeface="黑体" charset="0"/>
              </a:defRPr>
            </a:lvl3pPr>
            <a:lvl4pPr marL="1600200" indent="-228600" algn="ctr">
              <a:defRPr sz="2400">
                <a:solidFill>
                  <a:schemeClr val="tx1"/>
                </a:solidFill>
                <a:latin typeface="Arial" charset="0"/>
                <a:ea typeface="黑体" charset="0"/>
              </a:defRPr>
            </a:lvl4pPr>
            <a:lvl5pPr marL="2057400" indent="-228600" algn="ctr">
              <a:defRPr sz="2400">
                <a:solidFill>
                  <a:schemeClr val="tx1"/>
                </a:solidFill>
                <a:latin typeface="Arial" charset="0"/>
                <a:ea typeface="黑体" charset="0"/>
              </a:defRPr>
            </a:lvl5pPr>
            <a:lvl6pPr marL="2514600" indent="-228600" algn="ctr" eaLnBrk="0" fontAlgn="base" hangingPunct="0">
              <a:spcBef>
                <a:spcPct val="0"/>
              </a:spcBef>
              <a:spcAft>
                <a:spcPct val="0"/>
              </a:spcAft>
              <a:defRPr sz="2400">
                <a:solidFill>
                  <a:schemeClr val="tx1"/>
                </a:solidFill>
                <a:latin typeface="Arial" charset="0"/>
                <a:ea typeface="黑体" charset="0"/>
              </a:defRPr>
            </a:lvl6pPr>
            <a:lvl7pPr marL="2971800" indent="-228600" algn="ctr" eaLnBrk="0" fontAlgn="base" hangingPunct="0">
              <a:spcBef>
                <a:spcPct val="0"/>
              </a:spcBef>
              <a:spcAft>
                <a:spcPct val="0"/>
              </a:spcAft>
              <a:defRPr sz="2400">
                <a:solidFill>
                  <a:schemeClr val="tx1"/>
                </a:solidFill>
                <a:latin typeface="Arial" charset="0"/>
                <a:ea typeface="黑体" charset="0"/>
              </a:defRPr>
            </a:lvl7pPr>
            <a:lvl8pPr marL="3429000" indent="-228600" algn="ctr" eaLnBrk="0" fontAlgn="base" hangingPunct="0">
              <a:spcBef>
                <a:spcPct val="0"/>
              </a:spcBef>
              <a:spcAft>
                <a:spcPct val="0"/>
              </a:spcAft>
              <a:defRPr sz="2400">
                <a:solidFill>
                  <a:schemeClr val="tx1"/>
                </a:solidFill>
                <a:latin typeface="Arial" charset="0"/>
                <a:ea typeface="黑体" charset="0"/>
              </a:defRPr>
            </a:lvl8pPr>
            <a:lvl9pPr marL="3886200" indent="-228600" algn="ctr" eaLnBrk="0" fontAlgn="base" hangingPunct="0">
              <a:spcBef>
                <a:spcPct val="0"/>
              </a:spcBef>
              <a:spcAft>
                <a:spcPct val="0"/>
              </a:spcAft>
              <a:defRPr sz="2400">
                <a:solidFill>
                  <a:schemeClr val="tx1"/>
                </a:solidFill>
                <a:latin typeface="Arial" charset="0"/>
                <a:ea typeface="黑体" charset="0"/>
              </a:defRPr>
            </a:lvl9pPr>
          </a:lstStyle>
          <a:p>
            <a:pPr eaLnBrk="1" hangingPunct="1"/>
            <a:r>
              <a:rPr lang="zh-CN" altLang="en-US" sz="2000" dirty="0" smtClean="0"/>
              <a:t>动态阈值</a:t>
            </a:r>
            <a:endParaRPr lang="zh-CN" altLang="en-US" sz="2000" dirty="0"/>
          </a:p>
        </p:txBody>
      </p:sp>
      <p:sp>
        <p:nvSpPr>
          <p:cNvPr id="14" name="圆角矩形 13"/>
          <p:cNvSpPr/>
          <p:nvPr/>
        </p:nvSpPr>
        <p:spPr bwMode="auto">
          <a:xfrm>
            <a:off x="7438300" y="4374516"/>
            <a:ext cx="1242719" cy="445088"/>
          </a:xfrm>
          <a:prstGeom prst="roundRect">
            <a:avLst/>
          </a:prstGeom>
          <a:ln>
            <a:headEnd type="none" w="med" len="med"/>
            <a:tailEnd type="none" w="med" len="med"/>
          </a:ln>
          <a:extLst/>
        </p:spPr>
        <p:style>
          <a:lnRef idx="2">
            <a:schemeClr val="accent2"/>
          </a:lnRef>
          <a:fillRef idx="1">
            <a:schemeClr val="lt1"/>
          </a:fillRef>
          <a:effectRef idx="0">
            <a:schemeClr val="accent2"/>
          </a:effectRef>
          <a:fontRef idx="minor">
            <a:schemeClr val="dk1"/>
          </a:fontRef>
        </p:style>
        <p:txBody>
          <a:bodyPr wrap="none" lIns="90000" tIns="46800" rIns="90000" bIns="46800" anchor="ctr">
            <a:spAutoFit/>
          </a:bodyPr>
          <a:lstStyle>
            <a:lvl1pPr algn="ctr">
              <a:defRPr sz="2400">
                <a:solidFill>
                  <a:schemeClr val="tx1"/>
                </a:solidFill>
                <a:latin typeface="Arial" charset="0"/>
                <a:ea typeface="黑体" charset="0"/>
              </a:defRPr>
            </a:lvl1pPr>
            <a:lvl2pPr marL="742950" indent="-285750" algn="ctr">
              <a:defRPr sz="2400">
                <a:solidFill>
                  <a:schemeClr val="tx1"/>
                </a:solidFill>
                <a:latin typeface="Arial" charset="0"/>
                <a:ea typeface="黑体" charset="0"/>
              </a:defRPr>
            </a:lvl2pPr>
            <a:lvl3pPr marL="1143000" indent="-228600" algn="ctr">
              <a:defRPr sz="2400">
                <a:solidFill>
                  <a:schemeClr val="tx1"/>
                </a:solidFill>
                <a:latin typeface="Arial" charset="0"/>
                <a:ea typeface="黑体" charset="0"/>
              </a:defRPr>
            </a:lvl3pPr>
            <a:lvl4pPr marL="1600200" indent="-228600" algn="ctr">
              <a:defRPr sz="2400">
                <a:solidFill>
                  <a:schemeClr val="tx1"/>
                </a:solidFill>
                <a:latin typeface="Arial" charset="0"/>
                <a:ea typeface="黑体" charset="0"/>
              </a:defRPr>
            </a:lvl4pPr>
            <a:lvl5pPr marL="2057400" indent="-228600" algn="ctr">
              <a:defRPr sz="2400">
                <a:solidFill>
                  <a:schemeClr val="tx1"/>
                </a:solidFill>
                <a:latin typeface="Arial" charset="0"/>
                <a:ea typeface="黑体" charset="0"/>
              </a:defRPr>
            </a:lvl5pPr>
            <a:lvl6pPr marL="2514600" indent="-228600" algn="ctr" eaLnBrk="0" fontAlgn="base" hangingPunct="0">
              <a:spcBef>
                <a:spcPct val="0"/>
              </a:spcBef>
              <a:spcAft>
                <a:spcPct val="0"/>
              </a:spcAft>
              <a:defRPr sz="2400">
                <a:solidFill>
                  <a:schemeClr val="tx1"/>
                </a:solidFill>
                <a:latin typeface="Arial" charset="0"/>
                <a:ea typeface="黑体" charset="0"/>
              </a:defRPr>
            </a:lvl6pPr>
            <a:lvl7pPr marL="2971800" indent="-228600" algn="ctr" eaLnBrk="0" fontAlgn="base" hangingPunct="0">
              <a:spcBef>
                <a:spcPct val="0"/>
              </a:spcBef>
              <a:spcAft>
                <a:spcPct val="0"/>
              </a:spcAft>
              <a:defRPr sz="2400">
                <a:solidFill>
                  <a:schemeClr val="tx1"/>
                </a:solidFill>
                <a:latin typeface="Arial" charset="0"/>
                <a:ea typeface="黑体" charset="0"/>
              </a:defRPr>
            </a:lvl7pPr>
            <a:lvl8pPr marL="3429000" indent="-228600" algn="ctr" eaLnBrk="0" fontAlgn="base" hangingPunct="0">
              <a:spcBef>
                <a:spcPct val="0"/>
              </a:spcBef>
              <a:spcAft>
                <a:spcPct val="0"/>
              </a:spcAft>
              <a:defRPr sz="2400">
                <a:solidFill>
                  <a:schemeClr val="tx1"/>
                </a:solidFill>
                <a:latin typeface="Arial" charset="0"/>
                <a:ea typeface="黑体" charset="0"/>
              </a:defRPr>
            </a:lvl8pPr>
            <a:lvl9pPr marL="3886200" indent="-228600" algn="ctr" eaLnBrk="0" fontAlgn="base" hangingPunct="0">
              <a:spcBef>
                <a:spcPct val="0"/>
              </a:spcBef>
              <a:spcAft>
                <a:spcPct val="0"/>
              </a:spcAft>
              <a:defRPr sz="2400">
                <a:solidFill>
                  <a:schemeClr val="tx1"/>
                </a:solidFill>
                <a:latin typeface="Arial" charset="0"/>
                <a:ea typeface="黑体" charset="0"/>
              </a:defRPr>
            </a:lvl9pPr>
          </a:lstStyle>
          <a:p>
            <a:pPr eaLnBrk="1" hangingPunct="1"/>
            <a:r>
              <a:rPr lang="zh-CN" altLang="en-US" sz="2000" dirty="0" smtClean="0"/>
              <a:t>实时检测</a:t>
            </a:r>
            <a:endParaRPr lang="zh-CN" altLang="en-US" sz="2000" dirty="0"/>
          </a:p>
        </p:txBody>
      </p:sp>
      <p:sp>
        <p:nvSpPr>
          <p:cNvPr id="16" name="圆角矩形 13"/>
          <p:cNvSpPr/>
          <p:nvPr/>
        </p:nvSpPr>
        <p:spPr bwMode="auto">
          <a:xfrm>
            <a:off x="7117343" y="2532802"/>
            <a:ext cx="1919153" cy="445088"/>
          </a:xfrm>
          <a:prstGeom prst="roundRect">
            <a:avLst/>
          </a:prstGeom>
          <a:ln>
            <a:headEnd type="none" w="med" len="med"/>
            <a:tailEnd type="none" w="med" len="med"/>
          </a:ln>
          <a:extLst/>
        </p:spPr>
        <p:style>
          <a:lnRef idx="2">
            <a:schemeClr val="accent2"/>
          </a:lnRef>
          <a:fillRef idx="1">
            <a:schemeClr val="lt1"/>
          </a:fillRef>
          <a:effectRef idx="0">
            <a:schemeClr val="accent2"/>
          </a:effectRef>
          <a:fontRef idx="minor">
            <a:schemeClr val="dk1"/>
          </a:fontRef>
        </p:style>
        <p:txBody>
          <a:bodyPr wrap="square" lIns="90000" tIns="46800" rIns="90000" bIns="46800" anchor="ctr">
            <a:spAutoFit/>
          </a:bodyPr>
          <a:lstStyle>
            <a:lvl1pPr algn="ctr">
              <a:defRPr sz="2400">
                <a:solidFill>
                  <a:schemeClr val="tx1"/>
                </a:solidFill>
                <a:latin typeface="Arial" charset="0"/>
                <a:ea typeface="黑体" charset="0"/>
              </a:defRPr>
            </a:lvl1pPr>
            <a:lvl2pPr marL="742950" indent="-285750" algn="ctr">
              <a:defRPr sz="2400">
                <a:solidFill>
                  <a:schemeClr val="tx1"/>
                </a:solidFill>
                <a:latin typeface="Arial" charset="0"/>
                <a:ea typeface="黑体" charset="0"/>
              </a:defRPr>
            </a:lvl2pPr>
            <a:lvl3pPr marL="1143000" indent="-228600" algn="ctr">
              <a:defRPr sz="2400">
                <a:solidFill>
                  <a:schemeClr val="tx1"/>
                </a:solidFill>
                <a:latin typeface="Arial" charset="0"/>
                <a:ea typeface="黑体" charset="0"/>
              </a:defRPr>
            </a:lvl3pPr>
            <a:lvl4pPr marL="1600200" indent="-228600" algn="ctr">
              <a:defRPr sz="2400">
                <a:solidFill>
                  <a:schemeClr val="tx1"/>
                </a:solidFill>
                <a:latin typeface="Arial" charset="0"/>
                <a:ea typeface="黑体" charset="0"/>
              </a:defRPr>
            </a:lvl4pPr>
            <a:lvl5pPr marL="2057400" indent="-228600" algn="ctr">
              <a:defRPr sz="2400">
                <a:solidFill>
                  <a:schemeClr val="tx1"/>
                </a:solidFill>
                <a:latin typeface="Arial" charset="0"/>
                <a:ea typeface="黑体" charset="0"/>
              </a:defRPr>
            </a:lvl5pPr>
            <a:lvl6pPr marL="2514600" indent="-228600" algn="ctr" eaLnBrk="0" fontAlgn="base" hangingPunct="0">
              <a:spcBef>
                <a:spcPct val="0"/>
              </a:spcBef>
              <a:spcAft>
                <a:spcPct val="0"/>
              </a:spcAft>
              <a:defRPr sz="2400">
                <a:solidFill>
                  <a:schemeClr val="tx1"/>
                </a:solidFill>
                <a:latin typeface="Arial" charset="0"/>
                <a:ea typeface="黑体" charset="0"/>
              </a:defRPr>
            </a:lvl6pPr>
            <a:lvl7pPr marL="2971800" indent="-228600" algn="ctr" eaLnBrk="0" fontAlgn="base" hangingPunct="0">
              <a:spcBef>
                <a:spcPct val="0"/>
              </a:spcBef>
              <a:spcAft>
                <a:spcPct val="0"/>
              </a:spcAft>
              <a:defRPr sz="2400">
                <a:solidFill>
                  <a:schemeClr val="tx1"/>
                </a:solidFill>
                <a:latin typeface="Arial" charset="0"/>
                <a:ea typeface="黑体" charset="0"/>
              </a:defRPr>
            </a:lvl7pPr>
            <a:lvl8pPr marL="3429000" indent="-228600" algn="ctr" eaLnBrk="0" fontAlgn="base" hangingPunct="0">
              <a:spcBef>
                <a:spcPct val="0"/>
              </a:spcBef>
              <a:spcAft>
                <a:spcPct val="0"/>
              </a:spcAft>
              <a:defRPr sz="2400">
                <a:solidFill>
                  <a:schemeClr val="tx1"/>
                </a:solidFill>
                <a:latin typeface="Arial" charset="0"/>
                <a:ea typeface="黑体" charset="0"/>
              </a:defRPr>
            </a:lvl8pPr>
            <a:lvl9pPr marL="3886200" indent="-228600" algn="ctr" eaLnBrk="0" fontAlgn="base" hangingPunct="0">
              <a:spcBef>
                <a:spcPct val="0"/>
              </a:spcBef>
              <a:spcAft>
                <a:spcPct val="0"/>
              </a:spcAft>
              <a:defRPr sz="2400">
                <a:solidFill>
                  <a:schemeClr val="tx1"/>
                </a:solidFill>
                <a:latin typeface="Arial" charset="0"/>
                <a:ea typeface="黑体" charset="0"/>
              </a:defRPr>
            </a:lvl9pPr>
          </a:lstStyle>
          <a:p>
            <a:pPr eaLnBrk="1" hangingPunct="1"/>
            <a:r>
              <a:rPr lang="zh-CN" altLang="en-US" sz="2000" dirty="0" smtClean="0"/>
              <a:t>最小二乘拟合</a:t>
            </a:r>
            <a:endParaRPr lang="zh-CN" altLang="en-US" sz="2000" dirty="0"/>
          </a:p>
        </p:txBody>
      </p:sp>
    </p:spTree>
    <p:extLst>
      <p:ext uri="{BB962C8B-B14F-4D97-AF65-F5344CB8AC3E}">
        <p14:creationId xmlns:p14="http://schemas.microsoft.com/office/powerpoint/2010/main" val="172941369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标题 1"/>
          <p:cNvSpPr>
            <a:spLocks noGrp="1"/>
          </p:cNvSpPr>
          <p:nvPr>
            <p:ph type="title"/>
          </p:nvPr>
        </p:nvSpPr>
        <p:spPr/>
        <p:txBody>
          <a:bodyPr/>
          <a:lstStyle/>
          <a:p>
            <a:pPr eaLnBrk="1" hangingPunct="1"/>
            <a:r>
              <a:rPr lang="zh-CN" altLang="en-US"/>
              <a:t>论文结构</a:t>
            </a:r>
          </a:p>
        </p:txBody>
      </p:sp>
      <p:sp>
        <p:nvSpPr>
          <p:cNvPr id="4" name="内容占位符 2"/>
          <p:cNvSpPr>
            <a:spLocks noGrp="1"/>
          </p:cNvSpPr>
          <p:nvPr>
            <p:ph idx="1"/>
          </p:nvPr>
        </p:nvSpPr>
        <p:spPr>
          <a:xfrm>
            <a:off x="431800" y="1268413"/>
            <a:ext cx="8229600" cy="712787"/>
          </a:xfrm>
        </p:spPr>
        <p:txBody>
          <a:bodyPr/>
          <a:lstStyle/>
          <a:p>
            <a:pPr marL="719138">
              <a:lnSpc>
                <a:spcPct val="150000"/>
              </a:lnSpc>
              <a:spcBef>
                <a:spcPts val="600"/>
              </a:spcBef>
              <a:spcAft>
                <a:spcPts val="600"/>
              </a:spcAft>
            </a:pPr>
            <a:r>
              <a:rPr lang="zh-CN" altLang="zh-CN" sz="2400" b="1" dirty="0">
                <a:solidFill>
                  <a:srgbClr val="BFBFBF"/>
                </a:solidFill>
                <a:latin typeface="宋体" charset="0"/>
                <a:ea typeface="宋体" charset="0"/>
              </a:rPr>
              <a:t>第一章 </a:t>
            </a:r>
            <a:r>
              <a:rPr lang="en-US" altLang="zh-CN" sz="2400" b="1" dirty="0">
                <a:solidFill>
                  <a:srgbClr val="BFBFBF"/>
                </a:solidFill>
                <a:latin typeface="宋体" charset="0"/>
                <a:ea typeface="宋体" charset="0"/>
              </a:rPr>
              <a:t> </a:t>
            </a:r>
            <a:r>
              <a:rPr lang="zh-CN" altLang="zh-CN" sz="2400" b="1" dirty="0">
                <a:solidFill>
                  <a:srgbClr val="BFBFBF"/>
                </a:solidFill>
                <a:latin typeface="宋体" charset="0"/>
                <a:ea typeface="宋体" charset="0"/>
              </a:rPr>
              <a:t>绪论</a:t>
            </a:r>
            <a:endParaRPr lang="en-US" altLang="zh-CN" sz="2400" b="1" dirty="0">
              <a:solidFill>
                <a:srgbClr val="BFBFBF"/>
              </a:solidFill>
              <a:latin typeface="宋体" charset="0"/>
              <a:ea typeface="宋体" charset="0"/>
            </a:endParaRPr>
          </a:p>
          <a:p>
            <a:pPr marL="719138">
              <a:lnSpc>
                <a:spcPct val="150000"/>
              </a:lnSpc>
              <a:spcBef>
                <a:spcPts val="600"/>
              </a:spcBef>
              <a:spcAft>
                <a:spcPts val="600"/>
              </a:spcAft>
            </a:pPr>
            <a:r>
              <a:rPr lang="zh-CN" altLang="zh-CN" sz="2400" b="1" dirty="0">
                <a:solidFill>
                  <a:srgbClr val="BFBFBF"/>
                </a:solidFill>
                <a:latin typeface="宋体" charset="0"/>
                <a:ea typeface="宋体" charset="0"/>
              </a:rPr>
              <a:t>第二</a:t>
            </a:r>
            <a:r>
              <a:rPr lang="zh-CN" altLang="zh-CN" sz="2400" b="1" dirty="0" smtClean="0">
                <a:solidFill>
                  <a:srgbClr val="BFBFBF"/>
                </a:solidFill>
                <a:latin typeface="宋体" charset="0"/>
                <a:ea typeface="宋体" charset="0"/>
              </a:rPr>
              <a:t>章</a:t>
            </a:r>
            <a:r>
              <a:rPr lang="zh-CN" altLang="en-US" sz="2400" b="1" dirty="0" smtClean="0">
                <a:solidFill>
                  <a:srgbClr val="BFBFBF"/>
                </a:solidFill>
                <a:latin typeface="宋体" charset="0"/>
                <a:ea typeface="宋体" charset="0"/>
              </a:rPr>
              <a:t>  精确</a:t>
            </a:r>
            <a:r>
              <a:rPr lang="zh-CN" altLang="en-US" sz="2400" b="1" dirty="0">
                <a:solidFill>
                  <a:srgbClr val="BFBFBF"/>
                </a:solidFill>
                <a:latin typeface="宋体" charset="0"/>
                <a:ea typeface="宋体" charset="0"/>
              </a:rPr>
              <a:t>时钟同步协议及时间序列样本统计方法</a:t>
            </a:r>
            <a:endParaRPr lang="en-US" altLang="zh-CN" sz="2400" b="1" dirty="0">
              <a:solidFill>
                <a:srgbClr val="BFBFBF"/>
              </a:solidFill>
              <a:latin typeface="宋体" charset="0"/>
              <a:ea typeface="宋体" charset="0"/>
            </a:endParaRPr>
          </a:p>
          <a:p>
            <a:pPr marL="719138">
              <a:lnSpc>
                <a:spcPct val="150000"/>
              </a:lnSpc>
              <a:spcBef>
                <a:spcPts val="600"/>
              </a:spcBef>
              <a:spcAft>
                <a:spcPts val="600"/>
              </a:spcAft>
            </a:pPr>
            <a:r>
              <a:rPr lang="zh-CN" altLang="zh-CN" sz="2400" b="1" dirty="0">
                <a:solidFill>
                  <a:srgbClr val="BFBFBF"/>
                </a:solidFill>
                <a:latin typeface="宋体" charset="0"/>
                <a:ea typeface="宋体" charset="0"/>
              </a:rPr>
              <a:t>第三章 </a:t>
            </a:r>
            <a:r>
              <a:rPr lang="en-US" altLang="zh-CN" sz="2400" b="1" dirty="0">
                <a:solidFill>
                  <a:srgbClr val="BFBFBF"/>
                </a:solidFill>
                <a:latin typeface="宋体" charset="0"/>
                <a:ea typeface="宋体" charset="0"/>
              </a:rPr>
              <a:t> </a:t>
            </a:r>
            <a:r>
              <a:rPr lang="zh-CN" altLang="en-US" sz="2400" b="1" dirty="0">
                <a:solidFill>
                  <a:srgbClr val="BFBFBF"/>
                </a:solidFill>
                <a:latin typeface="宋体" charset="0"/>
                <a:ea typeface="宋体" charset="0"/>
              </a:rPr>
              <a:t>基于统计的链路延时误差优化方法</a:t>
            </a:r>
            <a:endParaRPr lang="en-US" altLang="zh-CN" sz="2400" b="1" dirty="0">
              <a:solidFill>
                <a:srgbClr val="BFBFBF"/>
              </a:solidFill>
              <a:latin typeface="宋体" charset="0"/>
              <a:ea typeface="宋体" charset="0"/>
            </a:endParaRPr>
          </a:p>
          <a:p>
            <a:pPr marL="719138">
              <a:lnSpc>
                <a:spcPct val="150000"/>
              </a:lnSpc>
              <a:spcBef>
                <a:spcPts val="600"/>
              </a:spcBef>
              <a:spcAft>
                <a:spcPts val="600"/>
              </a:spcAft>
            </a:pPr>
            <a:r>
              <a:rPr lang="zh-CN" altLang="zh-CN" sz="2400" b="1" dirty="0">
                <a:solidFill>
                  <a:schemeClr val="tx1"/>
                </a:solidFill>
                <a:latin typeface="宋体" charset="0"/>
                <a:ea typeface="宋体" charset="0"/>
              </a:rPr>
              <a:t>第四</a:t>
            </a:r>
            <a:r>
              <a:rPr lang="zh-CN" altLang="zh-CN" sz="2400" b="1" dirty="0" smtClean="0">
                <a:solidFill>
                  <a:schemeClr val="tx1"/>
                </a:solidFill>
                <a:latin typeface="宋体" charset="0"/>
                <a:ea typeface="宋体" charset="0"/>
              </a:rPr>
              <a:t>章</a:t>
            </a:r>
            <a:r>
              <a:rPr lang="zh-CN" altLang="en-US" sz="2400" b="1" dirty="0" smtClean="0">
                <a:solidFill>
                  <a:schemeClr val="tx1"/>
                </a:solidFill>
                <a:latin typeface="宋体" charset="0"/>
                <a:ea typeface="宋体" charset="0"/>
              </a:rPr>
              <a:t>  从</a:t>
            </a:r>
            <a:r>
              <a:rPr lang="zh-CN" altLang="en-US" sz="2400" b="1" dirty="0">
                <a:solidFill>
                  <a:schemeClr val="tx1"/>
                </a:solidFill>
                <a:latin typeface="宋体" charset="0"/>
                <a:ea typeface="宋体" charset="0"/>
              </a:rPr>
              <a:t>时钟校正策略及频率补偿统计应用及仿真</a:t>
            </a:r>
            <a:endParaRPr lang="en-US" altLang="zh-CN" sz="2400" b="1" dirty="0">
              <a:solidFill>
                <a:schemeClr val="tx1"/>
              </a:solidFill>
              <a:latin typeface="宋体" charset="0"/>
              <a:ea typeface="宋体" charset="0"/>
            </a:endParaRPr>
          </a:p>
          <a:p>
            <a:pPr marL="719138">
              <a:lnSpc>
                <a:spcPct val="150000"/>
              </a:lnSpc>
              <a:spcBef>
                <a:spcPts val="600"/>
              </a:spcBef>
              <a:spcAft>
                <a:spcPts val="600"/>
              </a:spcAft>
            </a:pPr>
            <a:r>
              <a:rPr lang="zh-CN" altLang="zh-CN" sz="2400" b="1" dirty="0">
                <a:solidFill>
                  <a:srgbClr val="BFBFBF"/>
                </a:solidFill>
                <a:latin typeface="宋体" charset="0"/>
                <a:ea typeface="宋体" charset="0"/>
              </a:rPr>
              <a:t>第五章 </a:t>
            </a:r>
            <a:r>
              <a:rPr lang="en-US" altLang="zh-CN" sz="2400" b="1" dirty="0">
                <a:solidFill>
                  <a:srgbClr val="BFBFBF"/>
                </a:solidFill>
                <a:latin typeface="宋体" charset="0"/>
                <a:ea typeface="宋体" charset="0"/>
              </a:rPr>
              <a:t> </a:t>
            </a:r>
            <a:r>
              <a:rPr lang="zh-CN" altLang="zh-CN" sz="2400" b="1" dirty="0">
                <a:solidFill>
                  <a:srgbClr val="BFBFBF"/>
                </a:solidFill>
                <a:latin typeface="宋体" charset="0"/>
                <a:ea typeface="宋体" charset="0"/>
              </a:rPr>
              <a:t>总结与展望</a:t>
            </a:r>
          </a:p>
          <a:p>
            <a:pPr marL="719138">
              <a:buFontTx/>
              <a:buNone/>
            </a:pPr>
            <a:endParaRPr lang="en-US" altLang="zh-CN" sz="1800" dirty="0"/>
          </a:p>
        </p:txBody>
      </p:sp>
    </p:spTree>
    <p:extLst>
      <p:ext uri="{BB962C8B-B14F-4D97-AF65-F5344CB8AC3E}">
        <p14:creationId xmlns:p14="http://schemas.microsoft.com/office/powerpoint/2010/main" val="20549108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标题 1"/>
          <p:cNvSpPr>
            <a:spLocks noGrp="1"/>
          </p:cNvSpPr>
          <p:nvPr>
            <p:ph type="title"/>
          </p:nvPr>
        </p:nvSpPr>
        <p:spPr/>
        <p:txBody>
          <a:bodyPr/>
          <a:lstStyle/>
          <a:p>
            <a:pPr eaLnBrk="1" hangingPunct="1"/>
            <a:r>
              <a:rPr lang="zh-CN" altLang="en-US"/>
              <a:t>论文结构</a:t>
            </a:r>
          </a:p>
        </p:txBody>
      </p:sp>
      <p:sp>
        <p:nvSpPr>
          <p:cNvPr id="4" name="内容占位符 2"/>
          <p:cNvSpPr>
            <a:spLocks noGrp="1"/>
          </p:cNvSpPr>
          <p:nvPr>
            <p:ph idx="1"/>
          </p:nvPr>
        </p:nvSpPr>
        <p:spPr>
          <a:xfrm>
            <a:off x="431800" y="1268413"/>
            <a:ext cx="8229600" cy="712787"/>
          </a:xfrm>
        </p:spPr>
        <p:txBody>
          <a:bodyPr/>
          <a:lstStyle/>
          <a:p>
            <a:pPr marL="719138">
              <a:lnSpc>
                <a:spcPct val="150000"/>
              </a:lnSpc>
              <a:spcBef>
                <a:spcPts val="600"/>
              </a:spcBef>
              <a:spcAft>
                <a:spcPts val="600"/>
              </a:spcAft>
            </a:pPr>
            <a:r>
              <a:rPr lang="zh-CN" altLang="zh-CN" sz="2400" b="1" dirty="0">
                <a:solidFill>
                  <a:schemeClr val="tx1"/>
                </a:solidFill>
                <a:latin typeface="宋体" charset="0"/>
                <a:ea typeface="宋体" charset="0"/>
              </a:rPr>
              <a:t>第一章 </a:t>
            </a:r>
            <a:r>
              <a:rPr lang="en-US" altLang="zh-CN" sz="2400" b="1" dirty="0">
                <a:solidFill>
                  <a:schemeClr val="tx1"/>
                </a:solidFill>
                <a:latin typeface="宋体" charset="0"/>
                <a:ea typeface="宋体" charset="0"/>
              </a:rPr>
              <a:t> </a:t>
            </a:r>
            <a:r>
              <a:rPr lang="zh-CN" altLang="zh-CN" sz="2400" b="1" dirty="0">
                <a:solidFill>
                  <a:schemeClr val="tx1"/>
                </a:solidFill>
                <a:latin typeface="宋体" charset="0"/>
                <a:ea typeface="宋体" charset="0"/>
              </a:rPr>
              <a:t>绪论</a:t>
            </a:r>
            <a:endParaRPr lang="en-US" altLang="zh-CN" sz="2400" b="1" dirty="0">
              <a:solidFill>
                <a:schemeClr val="tx1"/>
              </a:solidFill>
              <a:latin typeface="宋体" charset="0"/>
              <a:ea typeface="宋体" charset="0"/>
            </a:endParaRPr>
          </a:p>
          <a:p>
            <a:pPr marL="719138">
              <a:lnSpc>
                <a:spcPct val="150000"/>
              </a:lnSpc>
              <a:spcBef>
                <a:spcPts val="600"/>
              </a:spcBef>
              <a:spcAft>
                <a:spcPts val="600"/>
              </a:spcAft>
            </a:pPr>
            <a:r>
              <a:rPr lang="zh-CN" altLang="zh-CN" sz="2400" b="1" dirty="0">
                <a:solidFill>
                  <a:schemeClr val="tx1"/>
                </a:solidFill>
                <a:latin typeface="宋体" charset="0"/>
                <a:ea typeface="宋体" charset="0"/>
              </a:rPr>
              <a:t>第二章 </a:t>
            </a:r>
            <a:r>
              <a:rPr lang="en-US" altLang="zh-CN" sz="2400" b="1" dirty="0">
                <a:solidFill>
                  <a:schemeClr val="tx1"/>
                </a:solidFill>
                <a:latin typeface="宋体" charset="0"/>
                <a:ea typeface="宋体" charset="0"/>
              </a:rPr>
              <a:t> </a:t>
            </a:r>
            <a:r>
              <a:rPr lang="zh-CN" altLang="en-US" sz="2400" b="1" dirty="0" smtClean="0">
                <a:solidFill>
                  <a:schemeClr val="tx1"/>
                </a:solidFill>
                <a:latin typeface="宋体" charset="0"/>
                <a:ea typeface="宋体" charset="0"/>
              </a:rPr>
              <a:t>精确时钟同步协议及时间</a:t>
            </a:r>
            <a:r>
              <a:rPr lang="zh-CN" altLang="en-US" sz="2400" b="1" dirty="0">
                <a:solidFill>
                  <a:schemeClr val="tx1"/>
                </a:solidFill>
                <a:latin typeface="宋体" charset="0"/>
                <a:ea typeface="宋体" charset="0"/>
              </a:rPr>
              <a:t>序列样本统计方法</a:t>
            </a:r>
            <a:endParaRPr lang="en-US" altLang="zh-CN" sz="2400" b="1" dirty="0">
              <a:solidFill>
                <a:schemeClr val="tx1"/>
              </a:solidFill>
              <a:latin typeface="宋体" charset="0"/>
              <a:ea typeface="宋体" charset="0"/>
            </a:endParaRPr>
          </a:p>
          <a:p>
            <a:pPr marL="719138">
              <a:lnSpc>
                <a:spcPct val="150000"/>
              </a:lnSpc>
              <a:spcBef>
                <a:spcPts val="600"/>
              </a:spcBef>
              <a:spcAft>
                <a:spcPts val="600"/>
              </a:spcAft>
            </a:pPr>
            <a:r>
              <a:rPr lang="zh-CN" altLang="zh-CN" sz="2400" b="1" dirty="0">
                <a:solidFill>
                  <a:schemeClr val="tx1"/>
                </a:solidFill>
                <a:latin typeface="宋体" charset="0"/>
                <a:ea typeface="宋体" charset="0"/>
              </a:rPr>
              <a:t>第三章 </a:t>
            </a:r>
            <a:r>
              <a:rPr lang="en-US" altLang="zh-CN" sz="2400" b="1" dirty="0">
                <a:solidFill>
                  <a:schemeClr val="tx1"/>
                </a:solidFill>
                <a:latin typeface="宋体" charset="0"/>
                <a:ea typeface="宋体" charset="0"/>
              </a:rPr>
              <a:t> </a:t>
            </a:r>
            <a:r>
              <a:rPr lang="zh-CN" altLang="en-US" sz="2400" b="1" dirty="0">
                <a:solidFill>
                  <a:schemeClr val="tx1"/>
                </a:solidFill>
                <a:latin typeface="宋体" charset="0"/>
                <a:ea typeface="宋体" charset="0"/>
              </a:rPr>
              <a:t>基于统计的链路延时误差优化方法</a:t>
            </a:r>
            <a:endParaRPr lang="en-US" altLang="zh-CN" sz="2400" b="1" dirty="0">
              <a:solidFill>
                <a:schemeClr val="tx1"/>
              </a:solidFill>
              <a:latin typeface="宋体" charset="0"/>
              <a:ea typeface="宋体" charset="0"/>
            </a:endParaRPr>
          </a:p>
          <a:p>
            <a:pPr marL="719138">
              <a:lnSpc>
                <a:spcPct val="150000"/>
              </a:lnSpc>
              <a:spcBef>
                <a:spcPts val="600"/>
              </a:spcBef>
              <a:spcAft>
                <a:spcPts val="600"/>
              </a:spcAft>
            </a:pPr>
            <a:r>
              <a:rPr lang="zh-CN" altLang="zh-CN" sz="2400" b="1" dirty="0">
                <a:solidFill>
                  <a:schemeClr val="tx1"/>
                </a:solidFill>
                <a:latin typeface="宋体" charset="0"/>
                <a:ea typeface="宋体" charset="0"/>
              </a:rPr>
              <a:t>第四</a:t>
            </a:r>
            <a:r>
              <a:rPr lang="zh-CN" altLang="zh-CN" sz="2400" b="1" dirty="0" smtClean="0">
                <a:solidFill>
                  <a:schemeClr val="tx1"/>
                </a:solidFill>
                <a:latin typeface="宋体" charset="0"/>
                <a:ea typeface="宋体" charset="0"/>
              </a:rPr>
              <a:t>章</a:t>
            </a:r>
            <a:r>
              <a:rPr lang="zh-CN" altLang="en-US" sz="2400" b="1" dirty="0" smtClean="0">
                <a:solidFill>
                  <a:schemeClr val="tx1"/>
                </a:solidFill>
                <a:latin typeface="宋体" charset="0"/>
                <a:ea typeface="宋体" charset="0"/>
              </a:rPr>
              <a:t>  从时钟</a:t>
            </a:r>
            <a:r>
              <a:rPr lang="zh-CN" altLang="en-US" sz="2400" b="1" dirty="0">
                <a:solidFill>
                  <a:schemeClr val="tx1"/>
                </a:solidFill>
                <a:latin typeface="宋体" charset="0"/>
                <a:ea typeface="宋体" charset="0"/>
              </a:rPr>
              <a:t>校正策略及频率补偿统计应用及仿真</a:t>
            </a:r>
            <a:endParaRPr lang="en-US" altLang="zh-CN" sz="2400" b="1" dirty="0">
              <a:solidFill>
                <a:schemeClr val="tx1"/>
              </a:solidFill>
              <a:latin typeface="宋体" charset="0"/>
              <a:ea typeface="宋体" charset="0"/>
            </a:endParaRPr>
          </a:p>
          <a:p>
            <a:pPr marL="719138">
              <a:lnSpc>
                <a:spcPct val="150000"/>
              </a:lnSpc>
              <a:spcBef>
                <a:spcPts val="600"/>
              </a:spcBef>
              <a:spcAft>
                <a:spcPts val="600"/>
              </a:spcAft>
            </a:pPr>
            <a:r>
              <a:rPr lang="zh-CN" altLang="zh-CN" sz="2400" b="1" dirty="0">
                <a:solidFill>
                  <a:schemeClr val="tx1"/>
                </a:solidFill>
                <a:latin typeface="宋体" charset="0"/>
                <a:ea typeface="宋体" charset="0"/>
              </a:rPr>
              <a:t>第五章 </a:t>
            </a:r>
            <a:r>
              <a:rPr lang="en-US" altLang="zh-CN" sz="2400" b="1" dirty="0">
                <a:solidFill>
                  <a:schemeClr val="tx1"/>
                </a:solidFill>
                <a:latin typeface="宋体" charset="0"/>
                <a:ea typeface="宋体" charset="0"/>
              </a:rPr>
              <a:t> </a:t>
            </a:r>
            <a:r>
              <a:rPr lang="zh-CN" altLang="zh-CN" sz="2400" b="1" dirty="0">
                <a:solidFill>
                  <a:schemeClr val="tx1"/>
                </a:solidFill>
                <a:latin typeface="宋体" charset="0"/>
                <a:ea typeface="宋体" charset="0"/>
              </a:rPr>
              <a:t>总结与展望</a:t>
            </a:r>
          </a:p>
          <a:p>
            <a:pPr marL="719138">
              <a:buFontTx/>
              <a:buNone/>
            </a:pPr>
            <a:endParaRPr lang="en-US" altLang="zh-CN" sz="1800"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标题 1"/>
          <p:cNvSpPr>
            <a:spLocks noGrp="1"/>
          </p:cNvSpPr>
          <p:nvPr>
            <p:ph type="title"/>
          </p:nvPr>
        </p:nvSpPr>
        <p:spPr/>
        <p:txBody>
          <a:bodyPr/>
          <a:lstStyle/>
          <a:p>
            <a:pPr eaLnBrk="1" hangingPunct="1"/>
            <a:r>
              <a:rPr lang="en-US" altLang="zh-CN" dirty="0" smtClean="0"/>
              <a:t>IEEE1588</a:t>
            </a:r>
            <a:r>
              <a:rPr lang="zh-CN" altLang="en-US" dirty="0" smtClean="0"/>
              <a:t>时钟</a:t>
            </a:r>
            <a:r>
              <a:rPr lang="zh-CN" altLang="en-US" dirty="0" smtClean="0"/>
              <a:t>伺服系统</a:t>
            </a:r>
            <a:endParaRPr lang="zh-CN" altLang="en-US" dirty="0"/>
          </a:p>
        </p:txBody>
      </p:sp>
      <mc:AlternateContent xmlns:mc="http://schemas.openxmlformats.org/markup-compatibility/2006" xmlns:a14="http://schemas.microsoft.com/office/drawing/2010/main">
        <mc:Choice Requires="a14">
          <p:sp>
            <p:nvSpPr>
              <p:cNvPr id="3" name="Rectangle 2"/>
              <p:cNvSpPr/>
              <p:nvPr/>
            </p:nvSpPr>
            <p:spPr>
              <a:xfrm>
                <a:off x="611560" y="4352109"/>
                <a:ext cx="7920880" cy="1222579"/>
              </a:xfrm>
              <a:prstGeom prst="rect">
                <a:avLst/>
              </a:prstGeom>
            </p:spPr>
            <p:txBody>
              <a:bodyPr wrap="square">
                <a:spAutoFit/>
              </a:bodyPr>
              <a:lstStyle/>
              <a:p>
                <a:r>
                  <a:rPr lang="en-US" sz="1800" dirty="0" smtClean="0"/>
                  <a:t>从左到右表明了数据从PTP协议引擎逐渐流向从时钟。在该系统中，PTP协议引擎通过周期性获取主从偏差和从主偏差，将这两个偏差值通过均值滤波及低通滤波器获取到当前</a:t>
                </a:r>
                <a14:m>
                  <m:oMath xmlns:m="http://schemas.openxmlformats.org/officeDocument/2006/math">
                    <m:sSub>
                      <m:sSubPr>
                        <m:ctrlPr>
                          <a:rPr lang="en-US" sz="1800" i="1" smtClean="0">
                            <a:latin typeface="Cambria Math" charset="0"/>
                          </a:rPr>
                        </m:ctrlPr>
                      </m:sSubPr>
                      <m:e>
                        <m:r>
                          <a:rPr lang="en-US" sz="1800" b="0" i="1" smtClean="0">
                            <a:latin typeface="Cambria Math" charset="0"/>
                          </a:rPr>
                          <m:t> </m:t>
                        </m:r>
                        <m:r>
                          <a:rPr lang="en-US" sz="1800" b="0" i="1" smtClean="0">
                            <a:latin typeface="Cambria Math" charset="0"/>
                          </a:rPr>
                          <m:t>𝑇</m:t>
                        </m:r>
                      </m:e>
                      <m:sub>
                        <m:r>
                          <a:rPr lang="en-US" sz="1800" b="0" i="1" smtClean="0">
                            <a:latin typeface="Cambria Math" charset="0"/>
                          </a:rPr>
                          <m:t>𝑜𝑓𝑓𝑠𝑒𝑡</m:t>
                        </m:r>
                      </m:sub>
                    </m:sSub>
                  </m:oMath>
                </a14:m>
                <a:r>
                  <a:rPr lang="en-US" sz="1800" dirty="0" smtClean="0"/>
                  <a:t> 值。</a:t>
                </a:r>
                <a:r>
                  <a:rPr lang="en-US" sz="1800" dirty="0"/>
                  <a:t>然后，</a:t>
                </a:r>
                <a:r>
                  <a:rPr lang="en-US" sz="1800" dirty="0" smtClean="0"/>
                  <a:t>将当前 </a:t>
                </a:r>
                <a14:m>
                  <m:oMath xmlns:m="http://schemas.openxmlformats.org/officeDocument/2006/math">
                    <m:sSub>
                      <m:sSubPr>
                        <m:ctrlPr>
                          <a:rPr lang="en-US" sz="1800" i="1">
                            <a:latin typeface="Cambria Math" charset="0"/>
                          </a:rPr>
                        </m:ctrlPr>
                      </m:sSubPr>
                      <m:e>
                        <m:r>
                          <a:rPr lang="en-US" sz="1800" i="1">
                            <a:latin typeface="Cambria Math" charset="0"/>
                          </a:rPr>
                          <m:t> </m:t>
                        </m:r>
                        <m:r>
                          <a:rPr lang="en-US" sz="1800" i="1">
                            <a:latin typeface="Cambria Math" charset="0"/>
                          </a:rPr>
                          <m:t>𝑇</m:t>
                        </m:r>
                      </m:e>
                      <m:sub>
                        <m:r>
                          <a:rPr lang="en-US" sz="1800" i="1">
                            <a:latin typeface="Cambria Math" charset="0"/>
                          </a:rPr>
                          <m:t>𝑜𝑓𝑓𝑠𝑒𝑡</m:t>
                        </m:r>
                      </m:sub>
                    </m:sSub>
                  </m:oMath>
                </a14:m>
                <a:r>
                  <a:rPr lang="en-US" sz="1800" dirty="0" smtClean="0"/>
                  <a:t> 值与采样周期数据共同传递给</a:t>
                </a:r>
                <a:r>
                  <a:rPr lang="en-US" sz="1800" dirty="0" err="1"/>
                  <a:t>PI控制器，由PI控制器来对从时钟进行校正以实现主从同步</a:t>
                </a:r>
                <a:r>
                  <a:rPr lang="en-US" sz="1800" dirty="0"/>
                  <a:t>。</a:t>
                </a:r>
              </a:p>
            </p:txBody>
          </p:sp>
        </mc:Choice>
        <mc:Fallback xmlns="">
          <p:sp>
            <p:nvSpPr>
              <p:cNvPr id="3" name="Rectangle 2"/>
              <p:cNvSpPr>
                <a:spLocks noRot="1" noChangeAspect="1" noMove="1" noResize="1" noEditPoints="1" noAdjustHandles="1" noChangeArrowheads="1" noChangeShapeType="1" noTextEdit="1"/>
              </p:cNvSpPr>
              <p:nvPr/>
            </p:nvSpPr>
            <p:spPr>
              <a:xfrm>
                <a:off x="611560" y="4352109"/>
                <a:ext cx="7920880" cy="1222579"/>
              </a:xfrm>
              <a:prstGeom prst="rect">
                <a:avLst/>
              </a:prstGeom>
              <a:blipFill rotWithShape="0">
                <a:blip r:embed="rId4"/>
                <a:stretch>
                  <a:fillRect l="-615" t="-4000" b="-12500"/>
                </a:stretch>
              </a:blipFill>
            </p:spPr>
            <p:txBody>
              <a:bodyPr/>
              <a:lstStyle/>
              <a:p>
                <a:r>
                  <a:rPr lang="en-US">
                    <a:noFill/>
                  </a:rPr>
                  <a:t> </a:t>
                </a:r>
              </a:p>
            </p:txBody>
          </p:sp>
        </mc:Fallback>
      </mc:AlternateContent>
      <p:pic>
        <p:nvPicPr>
          <p:cNvPr id="4" name="Picture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71600" y="764704"/>
            <a:ext cx="7801946" cy="2803128"/>
          </a:xfrm>
          <a:prstGeom prst="rect">
            <a:avLst/>
          </a:prstGeom>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标题 1"/>
          <p:cNvSpPr>
            <a:spLocks noGrp="1"/>
          </p:cNvSpPr>
          <p:nvPr>
            <p:ph type="title"/>
          </p:nvPr>
        </p:nvSpPr>
        <p:spPr/>
        <p:txBody>
          <a:bodyPr/>
          <a:lstStyle/>
          <a:p>
            <a:pPr eaLnBrk="1" hangingPunct="1"/>
            <a:r>
              <a:rPr lang="zh-CN" altLang="en-US" dirty="0" smtClean="0"/>
              <a:t>伺服系统</a:t>
            </a:r>
            <a:r>
              <a:rPr lang="zh-CN" altLang="en-US" dirty="0" smtClean="0"/>
              <a:t>设计</a:t>
            </a:r>
            <a:endParaRPr lang="zh-CN" alt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9833" y="3212976"/>
            <a:ext cx="3832077" cy="1728192"/>
          </a:xfrm>
          <a:prstGeom prst="rect">
            <a:avLst/>
          </a:prstGeom>
        </p:spPr>
      </p:pic>
      <p:sp>
        <p:nvSpPr>
          <p:cNvPr id="2" name="Rectangle 1"/>
          <p:cNvSpPr/>
          <p:nvPr/>
        </p:nvSpPr>
        <p:spPr>
          <a:xfrm>
            <a:off x="4572000" y="868363"/>
            <a:ext cx="4572000" cy="5909310"/>
          </a:xfrm>
          <a:prstGeom prst="rect">
            <a:avLst/>
          </a:prstGeom>
        </p:spPr>
        <p:txBody>
          <a:bodyPr>
            <a:spAutoFit/>
          </a:bodyPr>
          <a:lstStyle/>
          <a:p>
            <a:r>
              <a:rPr lang="zh-CN" altLang="en-US" sz="1800" dirty="0" smtClean="0"/>
              <a:t>无论是暂时性时延突变还是持久性时延变化，都会出现一个时延的阶跃性噪声，如果直接去校正会使的从时钟严重抖动。</a:t>
            </a:r>
          </a:p>
          <a:p>
            <a:endParaRPr lang="zh-CN" altLang="en-US" sz="1800" dirty="0" smtClean="0"/>
          </a:p>
          <a:p>
            <a:r>
              <a:rPr lang="en-US" sz="1800" dirty="0" smtClean="0"/>
              <a:t>在控制器前面</a:t>
            </a:r>
            <a:r>
              <a:rPr lang="en-US" sz="1800" dirty="0"/>
              <a:t>，采用</a:t>
            </a:r>
            <a:r>
              <a:rPr lang="en-US" sz="1800" dirty="0">
                <a:solidFill>
                  <a:srgbClr val="FF0000"/>
                </a:solidFill>
              </a:rPr>
              <a:t>突变检测器</a:t>
            </a:r>
            <a:r>
              <a:rPr lang="en-US" sz="1800" dirty="0"/>
              <a:t>，判断误差是否发生了阶跃噪声，如果没发生则使用正常的PID控制器；一旦检测发现</a:t>
            </a:r>
            <a:r>
              <a:rPr lang="en-US" sz="1800" dirty="0">
                <a:solidFill>
                  <a:srgbClr val="FF0000"/>
                </a:solidFill>
              </a:rPr>
              <a:t>阶跃噪声</a:t>
            </a:r>
            <a:r>
              <a:rPr lang="en-US" sz="1800" dirty="0"/>
              <a:t>发生，则暂时使用自定义控制环节，保持偏差量不变，去对从时钟进行校正。同时继续等待一段时间，这段时间可以根据经验法去获取，如果误差重新发生阶跃恢复到原始状态或者在一定的观测时间内稳定不变，那么就继续使用PID控制器。其中，突变检测器就是用来监测残差信号是否发生阶跃噪声，具体的方法类似上一章节中的动态阈值法，通过在一定的时间窗内观测信号的变化情况</a:t>
            </a:r>
            <a:r>
              <a:rPr lang="en-US" sz="1800" dirty="0" smtClean="0"/>
              <a:t>，</a:t>
            </a:r>
            <a:r>
              <a:rPr lang="zh-CN" altLang="en-US" sz="1800" dirty="0"/>
              <a:t>如果发现当前信号处于突变中，那就切换控制模型，使用历史数据来替代当前突变数据，从而保持从时钟的稳定性。当时间窗继续向前滑动，信号的抖动逐渐恢复。则可以恢复使用</a:t>
            </a:r>
            <a:r>
              <a:rPr lang="en-US" altLang="zh-CN" sz="1800" dirty="0"/>
              <a:t>PID</a:t>
            </a:r>
            <a:r>
              <a:rPr lang="zh-CN" altLang="en-US" sz="1800" dirty="0"/>
              <a:t>控制器来进行控制。</a:t>
            </a:r>
            <a:endParaRPr lang="en-US" sz="1800" dirty="0"/>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6112" y="1052736"/>
            <a:ext cx="3885798" cy="1800200"/>
          </a:xfrm>
          <a:prstGeom prst="rect">
            <a:avLst/>
          </a:prstGeom>
        </p:spPr>
      </p:pic>
    </p:spTree>
    <p:extLst>
      <p:ext uri="{BB962C8B-B14F-4D97-AF65-F5344CB8AC3E}">
        <p14:creationId xmlns:p14="http://schemas.microsoft.com/office/powerpoint/2010/main" val="76572415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标题 1"/>
          <p:cNvSpPr>
            <a:spLocks noGrp="1"/>
          </p:cNvSpPr>
          <p:nvPr>
            <p:ph type="title"/>
          </p:nvPr>
        </p:nvSpPr>
        <p:spPr/>
        <p:txBody>
          <a:bodyPr/>
          <a:lstStyle/>
          <a:p>
            <a:pPr eaLnBrk="1" hangingPunct="1"/>
            <a:r>
              <a:rPr lang="zh-CN" altLang="en-US" dirty="0" smtClean="0"/>
              <a:t>从时钟频率漂移优化</a:t>
            </a:r>
            <a:endParaRPr lang="zh-CN" altLang="en-US" dirty="0"/>
          </a:p>
        </p:txBody>
      </p:sp>
      <mc:AlternateContent xmlns:mc="http://schemas.openxmlformats.org/markup-compatibility/2006" xmlns:a14="http://schemas.microsoft.com/office/drawing/2010/main">
        <mc:Choice Requires="a14">
          <p:graphicFrame>
            <p:nvGraphicFramePr>
              <p:cNvPr id="2" name="Table 1"/>
              <p:cNvGraphicFramePr>
                <a:graphicFrameLocks noGrp="1"/>
              </p:cNvGraphicFramePr>
              <p:nvPr>
                <p:extLst>
                  <p:ext uri="{D42A27DB-BD31-4B8C-83A1-F6EECF244321}">
                    <p14:modId xmlns:p14="http://schemas.microsoft.com/office/powerpoint/2010/main" val="326999552"/>
                  </p:ext>
                </p:extLst>
              </p:nvPr>
            </p:nvGraphicFramePr>
            <p:xfrm>
              <a:off x="3276600" y="1457733"/>
              <a:ext cx="4191000" cy="741680"/>
            </p:xfrm>
            <a:graphic>
              <a:graphicData uri="http://schemas.openxmlformats.org/drawingml/2006/table">
                <a:tbl>
                  <a:tblPr firstRow="1" bandRow="1">
                    <a:tableStyleId>{5C22544A-7EE6-4342-B048-85BDC9FD1C3A}</a:tableStyleId>
                  </a:tblPr>
                  <a:tblGrid>
                    <a:gridCol w="838200"/>
                    <a:gridCol w="838200"/>
                    <a:gridCol w="838200"/>
                    <a:gridCol w="838200"/>
                    <a:gridCol w="838200"/>
                  </a:tblGrid>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charset="0"/>
                                      </a:rPr>
                                    </m:ctrlPr>
                                  </m:sSubPr>
                                  <m:e>
                                    <m:r>
                                      <a:rPr lang="en-US" b="1" i="1" smtClean="0">
                                        <a:solidFill>
                                          <a:schemeClr val="tx1"/>
                                        </a:solidFill>
                                        <a:latin typeface="Cambria Math" charset="0"/>
                                      </a:rPr>
                                      <m:t>𝒕</m:t>
                                    </m:r>
                                  </m:e>
                                  <m:sub>
                                    <m:r>
                                      <a:rPr lang="en-US" b="1" i="1" smtClean="0">
                                        <a:solidFill>
                                          <a:schemeClr val="tx1"/>
                                        </a:solidFill>
                                        <a:latin typeface="Cambria Math" charset="0"/>
                                      </a:rPr>
                                      <m:t>𝒔</m:t>
                                    </m:r>
                                    <m:r>
                                      <a:rPr lang="en-US" b="1" i="1" smtClean="0">
                                        <a:solidFill>
                                          <a:schemeClr val="tx1"/>
                                        </a:solidFill>
                                        <a:latin typeface="Cambria Math" charset="0"/>
                                      </a:rPr>
                                      <m:t>𝟏</m:t>
                                    </m:r>
                                  </m:sub>
                                </m:sSub>
                              </m:oMath>
                            </m:oMathPara>
                          </a14:m>
                          <a:endParaRPr lang="en-US" dirty="0">
                            <a:solidFill>
                              <a:schemeClr val="tx1"/>
                            </a:solidFill>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charset="0"/>
                                      </a:rPr>
                                    </m:ctrlPr>
                                  </m:sSubPr>
                                  <m:e>
                                    <m:r>
                                      <a:rPr lang="en-US" b="1" i="1" smtClean="0">
                                        <a:solidFill>
                                          <a:schemeClr val="tx1"/>
                                        </a:solidFill>
                                        <a:latin typeface="Cambria Math" charset="0"/>
                                      </a:rPr>
                                      <m:t>𝒕</m:t>
                                    </m:r>
                                  </m:e>
                                  <m:sub>
                                    <m:r>
                                      <a:rPr lang="en-US" b="1" i="1" smtClean="0">
                                        <a:solidFill>
                                          <a:schemeClr val="tx1"/>
                                        </a:solidFill>
                                        <a:latin typeface="Cambria Math" charset="0"/>
                                      </a:rPr>
                                      <m:t>𝒔</m:t>
                                    </m:r>
                                    <m:r>
                                      <a:rPr lang="en-US" b="1" i="1" smtClean="0">
                                        <a:solidFill>
                                          <a:schemeClr val="tx1"/>
                                        </a:solidFill>
                                        <a:latin typeface="Cambria Math" charset="0"/>
                                      </a:rPr>
                                      <m:t>𝟐</m:t>
                                    </m:r>
                                  </m:sub>
                                </m:sSub>
                              </m:oMath>
                            </m:oMathPara>
                          </a14:m>
                          <a:endParaRPr lang="en-US" dirty="0">
                            <a:solidFill>
                              <a:schemeClr val="tx1"/>
                            </a:solidFill>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charset="0"/>
                                      </a:rPr>
                                    </m:ctrlPr>
                                  </m:sSubPr>
                                  <m:e>
                                    <m:r>
                                      <a:rPr lang="en-US" b="1" i="1" smtClean="0">
                                        <a:solidFill>
                                          <a:schemeClr val="tx1"/>
                                        </a:solidFill>
                                        <a:latin typeface="Cambria Math" charset="0"/>
                                      </a:rPr>
                                      <m:t>𝒕</m:t>
                                    </m:r>
                                  </m:e>
                                  <m:sub>
                                    <m:r>
                                      <a:rPr lang="en-US" b="1" i="1" smtClean="0">
                                        <a:solidFill>
                                          <a:schemeClr val="tx1"/>
                                        </a:solidFill>
                                        <a:latin typeface="Cambria Math" charset="0"/>
                                      </a:rPr>
                                      <m:t>𝒔</m:t>
                                    </m:r>
                                    <m:r>
                                      <a:rPr lang="en-US" b="1" i="1" smtClean="0">
                                        <a:solidFill>
                                          <a:schemeClr val="tx1"/>
                                        </a:solidFill>
                                        <a:latin typeface="Cambria Math" charset="0"/>
                                      </a:rPr>
                                      <m:t>𝟑</m:t>
                                    </m:r>
                                  </m:sub>
                                </m:sSub>
                              </m:oMath>
                            </m:oMathPara>
                          </a14:m>
                          <a:endParaRPr lang="en-US" dirty="0">
                            <a:solidFill>
                              <a:schemeClr val="tx1"/>
                            </a:solidFill>
                          </a:endParaRPr>
                        </a:p>
                      </a:txBody>
                      <a:tcPr/>
                    </a:tc>
                    <a:tc>
                      <a:txBody>
                        <a:bodyPr/>
                        <a:lstStyle/>
                        <a:p>
                          <a:pPr algn="ctr"/>
                          <a:r>
                            <a:rPr lang="is-IS" dirty="0" smtClean="0">
                              <a:solidFill>
                                <a:schemeClr val="tx1"/>
                              </a:solidFill>
                            </a:rPr>
                            <a:t>…</a:t>
                          </a:r>
                          <a:endParaRPr lang="en-US" dirty="0">
                            <a:solidFill>
                              <a:schemeClr val="tx1"/>
                            </a:solidFill>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charset="0"/>
                                      </a:rPr>
                                    </m:ctrlPr>
                                  </m:sSubPr>
                                  <m:e>
                                    <m:r>
                                      <a:rPr lang="en-US" b="1" i="1" smtClean="0">
                                        <a:solidFill>
                                          <a:schemeClr val="tx1"/>
                                        </a:solidFill>
                                        <a:latin typeface="Cambria Math" charset="0"/>
                                      </a:rPr>
                                      <m:t>𝒕</m:t>
                                    </m:r>
                                  </m:e>
                                  <m:sub>
                                    <m:r>
                                      <a:rPr lang="en-US" b="1" i="1" smtClean="0">
                                        <a:solidFill>
                                          <a:schemeClr val="tx1"/>
                                        </a:solidFill>
                                        <a:latin typeface="Cambria Math" charset="0"/>
                                      </a:rPr>
                                      <m:t>𝒔𝒏</m:t>
                                    </m:r>
                                  </m:sub>
                                </m:sSub>
                              </m:oMath>
                            </m:oMathPara>
                          </a14:m>
                          <a:endParaRPr lang="en-US" dirty="0">
                            <a:solidFill>
                              <a:schemeClr val="tx1"/>
                            </a:solidFill>
                          </a:endParaRP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charset="0"/>
                                      </a:rPr>
                                    </m:ctrlPr>
                                  </m:sSubPr>
                                  <m:e>
                                    <m:r>
                                      <a:rPr lang="en-US" b="1" i="1" smtClean="0">
                                        <a:solidFill>
                                          <a:schemeClr val="tx1"/>
                                        </a:solidFill>
                                        <a:latin typeface="Cambria Math" charset="0"/>
                                      </a:rPr>
                                      <m:t>𝒕</m:t>
                                    </m:r>
                                  </m:e>
                                  <m:sub>
                                    <m:r>
                                      <a:rPr lang="en-US" b="1" i="1" smtClean="0">
                                        <a:solidFill>
                                          <a:schemeClr val="tx1"/>
                                        </a:solidFill>
                                        <a:latin typeface="Cambria Math" charset="0"/>
                                      </a:rPr>
                                      <m:t>𝒓</m:t>
                                    </m:r>
                                    <m:r>
                                      <a:rPr lang="en-US" b="1" i="1" smtClean="0">
                                        <a:solidFill>
                                          <a:schemeClr val="tx1"/>
                                        </a:solidFill>
                                        <a:latin typeface="Cambria Math" charset="0"/>
                                      </a:rPr>
                                      <m:t>𝟏</m:t>
                                    </m:r>
                                  </m:sub>
                                </m:sSub>
                              </m:oMath>
                            </m:oMathPara>
                          </a14:m>
                          <a:endParaRPr lang="en-US" dirty="0">
                            <a:solidFill>
                              <a:schemeClr val="tx1"/>
                            </a:solidFill>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charset="0"/>
                                      </a:rPr>
                                    </m:ctrlPr>
                                  </m:sSubPr>
                                  <m:e>
                                    <m:r>
                                      <a:rPr lang="en-US" b="1" i="1" smtClean="0">
                                        <a:solidFill>
                                          <a:schemeClr val="tx1"/>
                                        </a:solidFill>
                                        <a:latin typeface="Cambria Math" charset="0"/>
                                      </a:rPr>
                                      <m:t>𝒕</m:t>
                                    </m:r>
                                  </m:e>
                                  <m:sub>
                                    <m:r>
                                      <a:rPr lang="en-US" b="1" i="1" smtClean="0">
                                        <a:solidFill>
                                          <a:schemeClr val="tx1"/>
                                        </a:solidFill>
                                        <a:latin typeface="Cambria Math" charset="0"/>
                                      </a:rPr>
                                      <m:t>𝒓</m:t>
                                    </m:r>
                                    <m:r>
                                      <a:rPr lang="en-US" b="1" i="1" smtClean="0">
                                        <a:solidFill>
                                          <a:schemeClr val="tx1"/>
                                        </a:solidFill>
                                        <a:latin typeface="Cambria Math" charset="0"/>
                                      </a:rPr>
                                      <m:t>𝟐</m:t>
                                    </m:r>
                                  </m:sub>
                                </m:sSub>
                              </m:oMath>
                            </m:oMathPara>
                          </a14:m>
                          <a:endParaRPr lang="en-US" dirty="0">
                            <a:solidFill>
                              <a:schemeClr val="tx1"/>
                            </a:solidFill>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charset="0"/>
                                      </a:rPr>
                                    </m:ctrlPr>
                                  </m:sSubPr>
                                  <m:e>
                                    <m:r>
                                      <a:rPr lang="en-US" b="1" i="1" smtClean="0">
                                        <a:solidFill>
                                          <a:schemeClr val="tx1"/>
                                        </a:solidFill>
                                        <a:latin typeface="Cambria Math" charset="0"/>
                                      </a:rPr>
                                      <m:t>𝒕</m:t>
                                    </m:r>
                                  </m:e>
                                  <m:sub>
                                    <m:r>
                                      <a:rPr lang="en-US" b="1" i="1" smtClean="0">
                                        <a:solidFill>
                                          <a:schemeClr val="tx1"/>
                                        </a:solidFill>
                                        <a:latin typeface="Cambria Math" charset="0"/>
                                      </a:rPr>
                                      <m:t>𝒓</m:t>
                                    </m:r>
                                    <m:r>
                                      <a:rPr lang="en-US" b="1" i="1" smtClean="0">
                                        <a:solidFill>
                                          <a:schemeClr val="tx1"/>
                                        </a:solidFill>
                                        <a:latin typeface="Cambria Math" charset="0"/>
                                      </a:rPr>
                                      <m:t>𝟑</m:t>
                                    </m:r>
                                  </m:sub>
                                </m:sSub>
                              </m:oMath>
                            </m:oMathPara>
                          </a14:m>
                          <a:endParaRPr lang="en-US" dirty="0">
                            <a:solidFill>
                              <a:schemeClr val="tx1"/>
                            </a:solidFill>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is-IS" dirty="0" smtClean="0">
                              <a:solidFill>
                                <a:schemeClr val="tx1"/>
                              </a:solidFill>
                            </a:rPr>
                            <a:t>…</a:t>
                          </a:r>
                          <a:endParaRPr lang="en-US" dirty="0" smtClean="0">
                            <a:solidFill>
                              <a:schemeClr val="tx1"/>
                            </a:solidFill>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charset="0"/>
                                      </a:rPr>
                                    </m:ctrlPr>
                                  </m:sSubPr>
                                  <m:e>
                                    <m:r>
                                      <a:rPr lang="en-US" b="1" i="1" smtClean="0">
                                        <a:solidFill>
                                          <a:schemeClr val="tx1"/>
                                        </a:solidFill>
                                        <a:latin typeface="Cambria Math" charset="0"/>
                                      </a:rPr>
                                      <m:t>𝒕</m:t>
                                    </m:r>
                                  </m:e>
                                  <m:sub>
                                    <m:r>
                                      <a:rPr lang="en-US" b="1" i="1" smtClean="0">
                                        <a:solidFill>
                                          <a:schemeClr val="tx1"/>
                                        </a:solidFill>
                                        <a:latin typeface="Cambria Math" charset="0"/>
                                      </a:rPr>
                                      <m:t>𝒓𝒏</m:t>
                                    </m:r>
                                  </m:sub>
                                </m:sSub>
                              </m:oMath>
                            </m:oMathPara>
                          </a14:m>
                          <a:endParaRPr lang="en-US" dirty="0">
                            <a:solidFill>
                              <a:schemeClr val="tx1"/>
                            </a:solidFill>
                          </a:endParaRPr>
                        </a:p>
                      </a:txBody>
                      <a:tcPr/>
                    </a:tc>
                  </a:tr>
                </a:tbl>
              </a:graphicData>
            </a:graphic>
          </p:graphicFrame>
        </mc:Choice>
        <mc:Fallback xmlns="">
          <p:graphicFrame>
            <p:nvGraphicFramePr>
              <p:cNvPr id="2" name="Table 1"/>
              <p:cNvGraphicFramePr>
                <a:graphicFrameLocks noGrp="1"/>
              </p:cNvGraphicFramePr>
              <p:nvPr>
                <p:extLst>
                  <p:ext uri="{D42A27DB-BD31-4B8C-83A1-F6EECF244321}">
                    <p14:modId xmlns:p14="http://schemas.microsoft.com/office/powerpoint/2010/main" val="326999552"/>
                  </p:ext>
                </p:extLst>
              </p:nvPr>
            </p:nvGraphicFramePr>
            <p:xfrm>
              <a:off x="3276600" y="1457733"/>
              <a:ext cx="4191000" cy="741680"/>
            </p:xfrm>
            <a:graphic>
              <a:graphicData uri="http://schemas.openxmlformats.org/drawingml/2006/table">
                <a:tbl>
                  <a:tblPr firstRow="1" bandRow="1">
                    <a:tableStyleId>{5C22544A-7EE6-4342-B048-85BDC9FD1C3A}</a:tableStyleId>
                  </a:tblPr>
                  <a:tblGrid>
                    <a:gridCol w="838200"/>
                    <a:gridCol w="838200"/>
                    <a:gridCol w="838200"/>
                    <a:gridCol w="838200"/>
                    <a:gridCol w="838200"/>
                  </a:tblGrid>
                  <a:tr h="370840">
                    <a:tc>
                      <a:txBody>
                        <a:bodyPr/>
                        <a:lstStyle/>
                        <a:p>
                          <a:endParaRPr lang="en-US"/>
                        </a:p>
                      </a:txBody>
                      <a:tcPr>
                        <a:blipFill rotWithShape="0">
                          <a:blip r:embed="rId3"/>
                          <a:stretch>
                            <a:fillRect l="-725" t="-8197" r="-402174" b="-124590"/>
                          </a:stretch>
                        </a:blipFill>
                      </a:tcPr>
                    </a:tc>
                    <a:tc>
                      <a:txBody>
                        <a:bodyPr/>
                        <a:lstStyle/>
                        <a:p>
                          <a:endParaRPr lang="en-US"/>
                        </a:p>
                      </a:txBody>
                      <a:tcPr>
                        <a:blipFill rotWithShape="0">
                          <a:blip r:embed="rId3"/>
                          <a:stretch>
                            <a:fillRect l="-101460" t="-8197" r="-305109" b="-124590"/>
                          </a:stretch>
                        </a:blipFill>
                      </a:tcPr>
                    </a:tc>
                    <a:tc>
                      <a:txBody>
                        <a:bodyPr/>
                        <a:lstStyle/>
                        <a:p>
                          <a:endParaRPr lang="en-US"/>
                        </a:p>
                      </a:txBody>
                      <a:tcPr>
                        <a:blipFill rotWithShape="0">
                          <a:blip r:embed="rId3"/>
                          <a:stretch>
                            <a:fillRect l="-200000" t="-8197" r="-202899" b="-124590"/>
                          </a:stretch>
                        </a:blipFill>
                      </a:tcPr>
                    </a:tc>
                    <a:tc>
                      <a:txBody>
                        <a:bodyPr/>
                        <a:lstStyle/>
                        <a:p>
                          <a:pPr algn="ctr"/>
                          <a:r>
                            <a:rPr lang="is-IS" dirty="0" smtClean="0">
                              <a:solidFill>
                                <a:schemeClr val="tx1"/>
                              </a:solidFill>
                            </a:rPr>
                            <a:t>…</a:t>
                          </a:r>
                          <a:endParaRPr lang="en-US" dirty="0">
                            <a:solidFill>
                              <a:schemeClr val="tx1"/>
                            </a:solidFill>
                          </a:endParaRPr>
                        </a:p>
                      </a:txBody>
                      <a:tcPr/>
                    </a:tc>
                    <a:tc>
                      <a:txBody>
                        <a:bodyPr/>
                        <a:lstStyle/>
                        <a:p>
                          <a:endParaRPr lang="en-US"/>
                        </a:p>
                      </a:txBody>
                      <a:tcPr>
                        <a:blipFill rotWithShape="0">
                          <a:blip r:embed="rId3"/>
                          <a:stretch>
                            <a:fillRect l="-399275" t="-8197" r="-3623" b="-124590"/>
                          </a:stretch>
                        </a:blipFill>
                      </a:tcPr>
                    </a:tc>
                  </a:tr>
                  <a:tr h="370840">
                    <a:tc>
                      <a:txBody>
                        <a:bodyPr/>
                        <a:lstStyle/>
                        <a:p>
                          <a:endParaRPr lang="en-US"/>
                        </a:p>
                      </a:txBody>
                      <a:tcPr>
                        <a:blipFill rotWithShape="0">
                          <a:blip r:embed="rId3"/>
                          <a:stretch>
                            <a:fillRect l="-725" t="-108197" r="-402174" b="-24590"/>
                          </a:stretch>
                        </a:blipFill>
                      </a:tcPr>
                    </a:tc>
                    <a:tc>
                      <a:txBody>
                        <a:bodyPr/>
                        <a:lstStyle/>
                        <a:p>
                          <a:endParaRPr lang="en-US"/>
                        </a:p>
                      </a:txBody>
                      <a:tcPr>
                        <a:blipFill rotWithShape="0">
                          <a:blip r:embed="rId3"/>
                          <a:stretch>
                            <a:fillRect l="-101460" t="-108197" r="-305109" b="-24590"/>
                          </a:stretch>
                        </a:blipFill>
                      </a:tcPr>
                    </a:tc>
                    <a:tc>
                      <a:txBody>
                        <a:bodyPr/>
                        <a:lstStyle/>
                        <a:p>
                          <a:endParaRPr lang="en-US"/>
                        </a:p>
                      </a:txBody>
                      <a:tcPr>
                        <a:blipFill rotWithShape="0">
                          <a:blip r:embed="rId3"/>
                          <a:stretch>
                            <a:fillRect l="-200000" t="-108197" r="-202899" b="-24590"/>
                          </a:stretch>
                        </a:blip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is-IS" dirty="0" smtClean="0">
                              <a:solidFill>
                                <a:schemeClr val="tx1"/>
                              </a:solidFill>
                            </a:rPr>
                            <a:t>…</a:t>
                          </a:r>
                          <a:endParaRPr lang="en-US" dirty="0" smtClean="0">
                            <a:solidFill>
                              <a:schemeClr val="tx1"/>
                            </a:solidFill>
                          </a:endParaRPr>
                        </a:p>
                      </a:txBody>
                      <a:tcPr/>
                    </a:tc>
                    <a:tc>
                      <a:txBody>
                        <a:bodyPr/>
                        <a:lstStyle/>
                        <a:p>
                          <a:endParaRPr lang="en-US"/>
                        </a:p>
                      </a:txBody>
                      <a:tcPr>
                        <a:blipFill rotWithShape="0">
                          <a:blip r:embed="rId3"/>
                          <a:stretch>
                            <a:fillRect l="-399275" t="-108197" r="-3623" b="-24590"/>
                          </a:stretch>
                        </a:blipFill>
                      </a:tcPr>
                    </a:tc>
                  </a:tr>
                </a:tbl>
              </a:graphicData>
            </a:graphic>
          </p:graphicFrame>
        </mc:Fallback>
      </mc:AlternateContent>
      <p:sp>
        <p:nvSpPr>
          <p:cNvPr id="5" name="矩形 4"/>
          <p:cNvSpPr/>
          <p:nvPr/>
        </p:nvSpPr>
        <p:spPr bwMode="auto">
          <a:xfrm>
            <a:off x="762000" y="1457733"/>
            <a:ext cx="2118450" cy="371513"/>
          </a:xfrm>
          <a:prstGeom prst="rect">
            <a:avLst/>
          </a:prstGeom>
          <a:ln>
            <a:headEnd type="none" w="med" len="med"/>
            <a:tailEnd type="none" w="med" len="med"/>
          </a:ln>
          <a:extLst/>
        </p:spPr>
        <p:style>
          <a:lnRef idx="2">
            <a:schemeClr val="accent4"/>
          </a:lnRef>
          <a:fillRef idx="1">
            <a:schemeClr val="lt1"/>
          </a:fillRef>
          <a:effectRef idx="0">
            <a:schemeClr val="accent4"/>
          </a:effectRef>
          <a:fontRef idx="minor">
            <a:schemeClr val="dk1"/>
          </a:fontRef>
        </p:style>
        <p:txBody>
          <a:bodyPr wrap="square" lIns="90000" tIns="46800" rIns="90000" bIns="46800" anchor="ctr">
            <a:spAutoFit/>
          </a:bodyPr>
          <a:lstStyle>
            <a:lvl1pPr algn="ctr">
              <a:defRPr sz="2400">
                <a:solidFill>
                  <a:schemeClr val="tx1"/>
                </a:solidFill>
                <a:latin typeface="Arial" charset="0"/>
                <a:ea typeface="黑体" charset="0"/>
              </a:defRPr>
            </a:lvl1pPr>
            <a:lvl2pPr marL="742950" indent="-285750" algn="ctr">
              <a:defRPr sz="2400">
                <a:solidFill>
                  <a:schemeClr val="tx1"/>
                </a:solidFill>
                <a:latin typeface="Arial" charset="0"/>
                <a:ea typeface="黑体" charset="0"/>
              </a:defRPr>
            </a:lvl2pPr>
            <a:lvl3pPr marL="1143000" indent="-228600" algn="ctr">
              <a:defRPr sz="2400">
                <a:solidFill>
                  <a:schemeClr val="tx1"/>
                </a:solidFill>
                <a:latin typeface="Arial" charset="0"/>
                <a:ea typeface="黑体" charset="0"/>
              </a:defRPr>
            </a:lvl3pPr>
            <a:lvl4pPr marL="1600200" indent="-228600" algn="ctr">
              <a:defRPr sz="2400">
                <a:solidFill>
                  <a:schemeClr val="tx1"/>
                </a:solidFill>
                <a:latin typeface="Arial" charset="0"/>
                <a:ea typeface="黑体" charset="0"/>
              </a:defRPr>
            </a:lvl4pPr>
            <a:lvl5pPr marL="2057400" indent="-228600" algn="ctr">
              <a:defRPr sz="2400">
                <a:solidFill>
                  <a:schemeClr val="tx1"/>
                </a:solidFill>
                <a:latin typeface="Arial" charset="0"/>
                <a:ea typeface="黑体" charset="0"/>
              </a:defRPr>
            </a:lvl5pPr>
            <a:lvl6pPr marL="2514600" indent="-228600" algn="ctr" eaLnBrk="0" fontAlgn="base" hangingPunct="0">
              <a:spcBef>
                <a:spcPct val="0"/>
              </a:spcBef>
              <a:spcAft>
                <a:spcPct val="0"/>
              </a:spcAft>
              <a:defRPr sz="2400">
                <a:solidFill>
                  <a:schemeClr val="tx1"/>
                </a:solidFill>
                <a:latin typeface="Arial" charset="0"/>
                <a:ea typeface="黑体" charset="0"/>
              </a:defRPr>
            </a:lvl6pPr>
            <a:lvl7pPr marL="2971800" indent="-228600" algn="ctr" eaLnBrk="0" fontAlgn="base" hangingPunct="0">
              <a:spcBef>
                <a:spcPct val="0"/>
              </a:spcBef>
              <a:spcAft>
                <a:spcPct val="0"/>
              </a:spcAft>
              <a:defRPr sz="2400">
                <a:solidFill>
                  <a:schemeClr val="tx1"/>
                </a:solidFill>
                <a:latin typeface="Arial" charset="0"/>
                <a:ea typeface="黑体" charset="0"/>
              </a:defRPr>
            </a:lvl7pPr>
            <a:lvl8pPr marL="3429000" indent="-228600" algn="ctr" eaLnBrk="0" fontAlgn="base" hangingPunct="0">
              <a:spcBef>
                <a:spcPct val="0"/>
              </a:spcBef>
              <a:spcAft>
                <a:spcPct val="0"/>
              </a:spcAft>
              <a:defRPr sz="2400">
                <a:solidFill>
                  <a:schemeClr val="tx1"/>
                </a:solidFill>
                <a:latin typeface="Arial" charset="0"/>
                <a:ea typeface="黑体" charset="0"/>
              </a:defRPr>
            </a:lvl8pPr>
            <a:lvl9pPr marL="3886200" indent="-228600" algn="ctr" eaLnBrk="0" fontAlgn="base" hangingPunct="0">
              <a:spcBef>
                <a:spcPct val="0"/>
              </a:spcBef>
              <a:spcAft>
                <a:spcPct val="0"/>
              </a:spcAft>
              <a:defRPr sz="2400">
                <a:solidFill>
                  <a:schemeClr val="tx1"/>
                </a:solidFill>
                <a:latin typeface="Arial" charset="0"/>
                <a:ea typeface="黑体" charset="0"/>
              </a:defRPr>
            </a:lvl9pPr>
          </a:lstStyle>
          <a:p>
            <a:pPr eaLnBrk="1" hangingPunct="1"/>
            <a:r>
              <a:rPr lang="en-US" altLang="zh-CN" sz="1800" dirty="0" smtClean="0"/>
              <a:t>Sync</a:t>
            </a:r>
            <a:r>
              <a:rPr lang="zh-CN" altLang="en-US" sz="1800" dirty="0" smtClean="0"/>
              <a:t>报文</a:t>
            </a:r>
            <a:r>
              <a:rPr lang="zh-CN" altLang="en-US" sz="1800" dirty="0" smtClean="0">
                <a:solidFill>
                  <a:srgbClr val="FF0000"/>
                </a:solidFill>
              </a:rPr>
              <a:t>发送</a:t>
            </a:r>
            <a:r>
              <a:rPr lang="zh-CN" altLang="en-US" sz="1800" dirty="0" smtClean="0"/>
              <a:t>时间</a:t>
            </a:r>
            <a:endParaRPr lang="zh-CN" altLang="en-US" sz="1800" dirty="0"/>
          </a:p>
        </p:txBody>
      </p:sp>
      <p:sp>
        <p:nvSpPr>
          <p:cNvPr id="6" name="矩形 4"/>
          <p:cNvSpPr/>
          <p:nvPr/>
        </p:nvSpPr>
        <p:spPr bwMode="auto">
          <a:xfrm>
            <a:off x="762000" y="1847657"/>
            <a:ext cx="2118450" cy="371513"/>
          </a:xfrm>
          <a:prstGeom prst="rect">
            <a:avLst/>
          </a:prstGeom>
          <a:ln>
            <a:headEnd type="none" w="med" len="med"/>
            <a:tailEnd type="none" w="med" len="med"/>
          </a:ln>
          <a:extLst/>
        </p:spPr>
        <p:style>
          <a:lnRef idx="2">
            <a:schemeClr val="accent4"/>
          </a:lnRef>
          <a:fillRef idx="1">
            <a:schemeClr val="lt1"/>
          </a:fillRef>
          <a:effectRef idx="0">
            <a:schemeClr val="accent4"/>
          </a:effectRef>
          <a:fontRef idx="minor">
            <a:schemeClr val="dk1"/>
          </a:fontRef>
        </p:style>
        <p:txBody>
          <a:bodyPr wrap="square" lIns="90000" tIns="46800" rIns="90000" bIns="46800" anchor="ctr">
            <a:spAutoFit/>
          </a:bodyPr>
          <a:lstStyle>
            <a:lvl1pPr algn="ctr">
              <a:defRPr sz="2400">
                <a:solidFill>
                  <a:schemeClr val="tx1"/>
                </a:solidFill>
                <a:latin typeface="Arial" charset="0"/>
                <a:ea typeface="黑体" charset="0"/>
              </a:defRPr>
            </a:lvl1pPr>
            <a:lvl2pPr marL="742950" indent="-285750" algn="ctr">
              <a:defRPr sz="2400">
                <a:solidFill>
                  <a:schemeClr val="tx1"/>
                </a:solidFill>
                <a:latin typeface="Arial" charset="0"/>
                <a:ea typeface="黑体" charset="0"/>
              </a:defRPr>
            </a:lvl2pPr>
            <a:lvl3pPr marL="1143000" indent="-228600" algn="ctr">
              <a:defRPr sz="2400">
                <a:solidFill>
                  <a:schemeClr val="tx1"/>
                </a:solidFill>
                <a:latin typeface="Arial" charset="0"/>
                <a:ea typeface="黑体" charset="0"/>
              </a:defRPr>
            </a:lvl3pPr>
            <a:lvl4pPr marL="1600200" indent="-228600" algn="ctr">
              <a:defRPr sz="2400">
                <a:solidFill>
                  <a:schemeClr val="tx1"/>
                </a:solidFill>
                <a:latin typeface="Arial" charset="0"/>
                <a:ea typeface="黑体" charset="0"/>
              </a:defRPr>
            </a:lvl4pPr>
            <a:lvl5pPr marL="2057400" indent="-228600" algn="ctr">
              <a:defRPr sz="2400">
                <a:solidFill>
                  <a:schemeClr val="tx1"/>
                </a:solidFill>
                <a:latin typeface="Arial" charset="0"/>
                <a:ea typeface="黑体" charset="0"/>
              </a:defRPr>
            </a:lvl5pPr>
            <a:lvl6pPr marL="2514600" indent="-228600" algn="ctr" eaLnBrk="0" fontAlgn="base" hangingPunct="0">
              <a:spcBef>
                <a:spcPct val="0"/>
              </a:spcBef>
              <a:spcAft>
                <a:spcPct val="0"/>
              </a:spcAft>
              <a:defRPr sz="2400">
                <a:solidFill>
                  <a:schemeClr val="tx1"/>
                </a:solidFill>
                <a:latin typeface="Arial" charset="0"/>
                <a:ea typeface="黑体" charset="0"/>
              </a:defRPr>
            </a:lvl6pPr>
            <a:lvl7pPr marL="2971800" indent="-228600" algn="ctr" eaLnBrk="0" fontAlgn="base" hangingPunct="0">
              <a:spcBef>
                <a:spcPct val="0"/>
              </a:spcBef>
              <a:spcAft>
                <a:spcPct val="0"/>
              </a:spcAft>
              <a:defRPr sz="2400">
                <a:solidFill>
                  <a:schemeClr val="tx1"/>
                </a:solidFill>
                <a:latin typeface="Arial" charset="0"/>
                <a:ea typeface="黑体" charset="0"/>
              </a:defRPr>
            </a:lvl7pPr>
            <a:lvl8pPr marL="3429000" indent="-228600" algn="ctr" eaLnBrk="0" fontAlgn="base" hangingPunct="0">
              <a:spcBef>
                <a:spcPct val="0"/>
              </a:spcBef>
              <a:spcAft>
                <a:spcPct val="0"/>
              </a:spcAft>
              <a:defRPr sz="2400">
                <a:solidFill>
                  <a:schemeClr val="tx1"/>
                </a:solidFill>
                <a:latin typeface="Arial" charset="0"/>
                <a:ea typeface="黑体" charset="0"/>
              </a:defRPr>
            </a:lvl8pPr>
            <a:lvl9pPr marL="3886200" indent="-228600" algn="ctr" eaLnBrk="0" fontAlgn="base" hangingPunct="0">
              <a:spcBef>
                <a:spcPct val="0"/>
              </a:spcBef>
              <a:spcAft>
                <a:spcPct val="0"/>
              </a:spcAft>
              <a:defRPr sz="2400">
                <a:solidFill>
                  <a:schemeClr val="tx1"/>
                </a:solidFill>
                <a:latin typeface="Arial" charset="0"/>
                <a:ea typeface="黑体" charset="0"/>
              </a:defRPr>
            </a:lvl9pPr>
          </a:lstStyle>
          <a:p>
            <a:pPr eaLnBrk="1" hangingPunct="1"/>
            <a:r>
              <a:rPr lang="en-US" altLang="zh-CN" sz="1800" dirty="0" smtClean="0"/>
              <a:t>Sync</a:t>
            </a:r>
            <a:r>
              <a:rPr lang="zh-CN" altLang="en-US" sz="1800" dirty="0" smtClean="0"/>
              <a:t>报文</a:t>
            </a:r>
            <a:r>
              <a:rPr lang="zh-CN" altLang="en-US" sz="1800" dirty="0" smtClean="0">
                <a:solidFill>
                  <a:srgbClr val="FF0000"/>
                </a:solidFill>
              </a:rPr>
              <a:t>接收</a:t>
            </a:r>
            <a:r>
              <a:rPr lang="zh-CN" altLang="en-US" sz="1800" dirty="0" smtClean="0"/>
              <a:t>时间</a:t>
            </a:r>
            <a:endParaRPr lang="zh-CN" altLang="en-US" sz="1800" dirty="0"/>
          </a:p>
        </p:txBody>
      </p:sp>
      <mc:AlternateContent xmlns:mc="http://schemas.openxmlformats.org/markup-compatibility/2006" xmlns:a14="http://schemas.microsoft.com/office/drawing/2010/main">
        <mc:Choice Requires="a14">
          <p:graphicFrame>
            <p:nvGraphicFramePr>
              <p:cNvPr id="7" name="Table 6"/>
              <p:cNvGraphicFramePr>
                <a:graphicFrameLocks noGrp="1"/>
              </p:cNvGraphicFramePr>
              <p:nvPr>
                <p:extLst>
                  <p:ext uri="{D42A27DB-BD31-4B8C-83A1-F6EECF244321}">
                    <p14:modId xmlns:p14="http://schemas.microsoft.com/office/powerpoint/2010/main" val="847439554"/>
                  </p:ext>
                </p:extLst>
              </p:nvPr>
            </p:nvGraphicFramePr>
            <p:xfrm>
              <a:off x="3281979" y="3124200"/>
              <a:ext cx="4191000" cy="741680"/>
            </p:xfrm>
            <a:graphic>
              <a:graphicData uri="http://schemas.openxmlformats.org/drawingml/2006/table">
                <a:tbl>
                  <a:tblPr firstRow="1" bandRow="1">
                    <a:tableStyleId>{5C22544A-7EE6-4342-B048-85BDC9FD1C3A}</a:tableStyleId>
                  </a:tblPr>
                  <a:tblGrid>
                    <a:gridCol w="838200"/>
                    <a:gridCol w="838200"/>
                    <a:gridCol w="838200"/>
                    <a:gridCol w="838200"/>
                    <a:gridCol w="838200"/>
                  </a:tblGrid>
                  <a:tr h="370840">
                    <a:tc>
                      <a:txBody>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charset="0"/>
                                      </a:rPr>
                                    </m:ctrlPr>
                                  </m:sSubPr>
                                  <m:e>
                                    <m:r>
                                      <a:rPr lang="en-US" b="1" i="1" smtClean="0">
                                        <a:solidFill>
                                          <a:schemeClr val="tx1"/>
                                        </a:solidFill>
                                        <a:latin typeface="Cambria Math" charset="0"/>
                                      </a:rPr>
                                      <m:t>𝑻</m:t>
                                    </m:r>
                                  </m:e>
                                  <m:sub>
                                    <m:r>
                                      <a:rPr lang="en-US" b="1" i="1" smtClean="0">
                                        <a:solidFill>
                                          <a:schemeClr val="tx1"/>
                                        </a:solidFill>
                                        <a:latin typeface="Cambria Math" charset="0"/>
                                      </a:rPr>
                                      <m:t>𝒎</m:t>
                                    </m:r>
                                    <m:r>
                                      <a:rPr lang="en-US" b="1" i="1" smtClean="0">
                                        <a:solidFill>
                                          <a:schemeClr val="tx1"/>
                                        </a:solidFill>
                                        <a:latin typeface="Cambria Math" charset="0"/>
                                      </a:rPr>
                                      <m:t>𝟏</m:t>
                                    </m:r>
                                  </m:sub>
                                </m:sSub>
                              </m:oMath>
                            </m:oMathPara>
                          </a14:m>
                          <a:endParaRPr lang="en-US" dirty="0">
                            <a:solidFill>
                              <a:schemeClr val="tx1"/>
                            </a:solidFill>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charset="0"/>
                                      </a:rPr>
                                    </m:ctrlPr>
                                  </m:sSubPr>
                                  <m:e>
                                    <m:r>
                                      <a:rPr lang="en-US" b="1" i="1" smtClean="0">
                                        <a:solidFill>
                                          <a:schemeClr val="tx1"/>
                                        </a:solidFill>
                                        <a:latin typeface="Cambria Math" charset="0"/>
                                      </a:rPr>
                                      <m:t>𝑻</m:t>
                                    </m:r>
                                  </m:e>
                                  <m:sub>
                                    <m:r>
                                      <a:rPr lang="en-US" b="1" i="1" smtClean="0">
                                        <a:solidFill>
                                          <a:schemeClr val="tx1"/>
                                        </a:solidFill>
                                        <a:latin typeface="Cambria Math" charset="0"/>
                                      </a:rPr>
                                      <m:t>𝒎</m:t>
                                    </m:r>
                                    <m:r>
                                      <a:rPr lang="en-US" b="1" i="1" smtClean="0">
                                        <a:solidFill>
                                          <a:schemeClr val="tx1"/>
                                        </a:solidFill>
                                        <a:latin typeface="Cambria Math" charset="0"/>
                                      </a:rPr>
                                      <m:t>𝟐</m:t>
                                    </m:r>
                                  </m:sub>
                                </m:sSub>
                              </m:oMath>
                            </m:oMathPara>
                          </a14:m>
                          <a:endParaRPr lang="en-US" dirty="0">
                            <a:solidFill>
                              <a:schemeClr val="tx1"/>
                            </a:solidFill>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charset="0"/>
                                      </a:rPr>
                                    </m:ctrlPr>
                                  </m:sSubPr>
                                  <m:e>
                                    <m:r>
                                      <a:rPr lang="en-US" b="1" i="1" smtClean="0">
                                        <a:solidFill>
                                          <a:schemeClr val="tx1"/>
                                        </a:solidFill>
                                        <a:latin typeface="Cambria Math" charset="0"/>
                                      </a:rPr>
                                      <m:t>𝑻</m:t>
                                    </m:r>
                                  </m:e>
                                  <m:sub>
                                    <m:r>
                                      <a:rPr lang="en-US" b="1" i="1" smtClean="0">
                                        <a:solidFill>
                                          <a:schemeClr val="tx1"/>
                                        </a:solidFill>
                                        <a:latin typeface="Cambria Math" charset="0"/>
                                      </a:rPr>
                                      <m:t>𝒎</m:t>
                                    </m:r>
                                    <m:r>
                                      <a:rPr lang="en-US" b="1" i="1" smtClean="0">
                                        <a:solidFill>
                                          <a:schemeClr val="tx1"/>
                                        </a:solidFill>
                                        <a:latin typeface="Cambria Math" charset="0"/>
                                      </a:rPr>
                                      <m:t>𝟑</m:t>
                                    </m:r>
                                  </m:sub>
                                </m:sSub>
                              </m:oMath>
                            </m:oMathPara>
                          </a14:m>
                          <a:endParaRPr lang="en-US" dirty="0">
                            <a:solidFill>
                              <a:schemeClr val="tx1"/>
                            </a:solidFill>
                          </a:endParaRPr>
                        </a:p>
                      </a:txBody>
                      <a:tcPr/>
                    </a:tc>
                    <a:tc>
                      <a:txBody>
                        <a:bodyPr/>
                        <a:lstStyle/>
                        <a:p>
                          <a:pPr algn="ctr"/>
                          <a:r>
                            <a:rPr lang="is-IS" dirty="0" smtClean="0">
                              <a:solidFill>
                                <a:schemeClr val="tx1"/>
                              </a:solidFill>
                            </a:rPr>
                            <a:t>…</a:t>
                          </a:r>
                          <a:endParaRPr lang="en-US" dirty="0">
                            <a:solidFill>
                              <a:schemeClr val="tx1"/>
                            </a:solidFill>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charset="0"/>
                                      </a:rPr>
                                    </m:ctrlPr>
                                  </m:sSubPr>
                                  <m:e>
                                    <m:r>
                                      <a:rPr lang="en-US" b="1" i="1" smtClean="0">
                                        <a:solidFill>
                                          <a:schemeClr val="tx1"/>
                                        </a:solidFill>
                                        <a:latin typeface="Cambria Math" charset="0"/>
                                      </a:rPr>
                                      <m:t>𝑻</m:t>
                                    </m:r>
                                  </m:e>
                                  <m:sub>
                                    <m:r>
                                      <a:rPr lang="en-US" b="1" i="1" smtClean="0">
                                        <a:solidFill>
                                          <a:schemeClr val="tx1"/>
                                        </a:solidFill>
                                        <a:latin typeface="Cambria Math" charset="0"/>
                                      </a:rPr>
                                      <m:t>𝒎𝒏</m:t>
                                    </m:r>
                                  </m:sub>
                                </m:sSub>
                              </m:oMath>
                            </m:oMathPara>
                          </a14:m>
                          <a:endParaRPr lang="en-US" dirty="0">
                            <a:solidFill>
                              <a:schemeClr val="tx1"/>
                            </a:solidFill>
                          </a:endParaRPr>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charset="0"/>
                                      </a:rPr>
                                    </m:ctrlPr>
                                  </m:sSubPr>
                                  <m:e>
                                    <m:r>
                                      <a:rPr lang="en-US" b="1" i="1" smtClean="0">
                                        <a:solidFill>
                                          <a:schemeClr val="tx1"/>
                                        </a:solidFill>
                                        <a:latin typeface="Cambria Math" charset="0"/>
                                      </a:rPr>
                                      <m:t>𝑻</m:t>
                                    </m:r>
                                  </m:e>
                                  <m:sub>
                                    <m:r>
                                      <a:rPr lang="en-US" b="1" i="1" smtClean="0">
                                        <a:solidFill>
                                          <a:schemeClr val="tx1"/>
                                        </a:solidFill>
                                        <a:latin typeface="Cambria Math" charset="0"/>
                                      </a:rPr>
                                      <m:t>𝒔</m:t>
                                    </m:r>
                                    <m:r>
                                      <a:rPr lang="en-US" b="1" i="1" smtClean="0">
                                        <a:solidFill>
                                          <a:schemeClr val="tx1"/>
                                        </a:solidFill>
                                        <a:latin typeface="Cambria Math" charset="0"/>
                                      </a:rPr>
                                      <m:t>𝟏</m:t>
                                    </m:r>
                                  </m:sub>
                                </m:sSub>
                              </m:oMath>
                            </m:oMathPara>
                          </a14:m>
                          <a:endParaRPr lang="en-US" dirty="0">
                            <a:solidFill>
                              <a:schemeClr val="tx1"/>
                            </a:solidFill>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charset="0"/>
                                      </a:rPr>
                                    </m:ctrlPr>
                                  </m:sSubPr>
                                  <m:e>
                                    <m:r>
                                      <a:rPr lang="en-US" b="1" i="1" smtClean="0">
                                        <a:solidFill>
                                          <a:schemeClr val="tx1"/>
                                        </a:solidFill>
                                        <a:latin typeface="Cambria Math" charset="0"/>
                                      </a:rPr>
                                      <m:t>𝑻</m:t>
                                    </m:r>
                                  </m:e>
                                  <m:sub>
                                    <m:r>
                                      <a:rPr lang="en-US" b="1" i="1" smtClean="0">
                                        <a:solidFill>
                                          <a:schemeClr val="tx1"/>
                                        </a:solidFill>
                                        <a:latin typeface="Cambria Math" charset="0"/>
                                      </a:rPr>
                                      <m:t>𝒔</m:t>
                                    </m:r>
                                    <m:r>
                                      <a:rPr lang="en-US" b="1" i="1" smtClean="0">
                                        <a:solidFill>
                                          <a:schemeClr val="tx1"/>
                                        </a:solidFill>
                                        <a:latin typeface="Cambria Math" charset="0"/>
                                      </a:rPr>
                                      <m:t>𝟐</m:t>
                                    </m:r>
                                  </m:sub>
                                </m:sSub>
                              </m:oMath>
                            </m:oMathPara>
                          </a14:m>
                          <a:endParaRPr lang="en-US" dirty="0">
                            <a:solidFill>
                              <a:schemeClr val="tx1"/>
                            </a:solidFill>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charset="0"/>
                                      </a:rPr>
                                    </m:ctrlPr>
                                  </m:sSubPr>
                                  <m:e>
                                    <m:r>
                                      <a:rPr lang="en-US" b="1" i="1" smtClean="0">
                                        <a:solidFill>
                                          <a:schemeClr val="tx1"/>
                                        </a:solidFill>
                                        <a:latin typeface="Cambria Math" charset="0"/>
                                      </a:rPr>
                                      <m:t>𝑻</m:t>
                                    </m:r>
                                  </m:e>
                                  <m:sub>
                                    <m:r>
                                      <a:rPr lang="en-US" b="1" i="1" smtClean="0">
                                        <a:solidFill>
                                          <a:schemeClr val="tx1"/>
                                        </a:solidFill>
                                        <a:latin typeface="Cambria Math" charset="0"/>
                                      </a:rPr>
                                      <m:t>𝒔</m:t>
                                    </m:r>
                                    <m:r>
                                      <a:rPr lang="en-US" b="1" i="1" smtClean="0">
                                        <a:solidFill>
                                          <a:schemeClr val="tx1"/>
                                        </a:solidFill>
                                        <a:latin typeface="Cambria Math" charset="0"/>
                                      </a:rPr>
                                      <m:t>𝟑</m:t>
                                    </m:r>
                                  </m:sub>
                                </m:sSub>
                              </m:oMath>
                            </m:oMathPara>
                          </a14:m>
                          <a:endParaRPr lang="en-US" dirty="0">
                            <a:solidFill>
                              <a:schemeClr val="tx1"/>
                            </a:solidFill>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is-IS" dirty="0" smtClean="0">
                              <a:solidFill>
                                <a:schemeClr val="tx1"/>
                              </a:solidFill>
                            </a:rPr>
                            <a:t>…</a:t>
                          </a:r>
                          <a:endParaRPr lang="en-US" dirty="0" smtClean="0">
                            <a:solidFill>
                              <a:schemeClr val="tx1"/>
                            </a:solidFill>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charset="0"/>
                                      </a:rPr>
                                    </m:ctrlPr>
                                  </m:sSubPr>
                                  <m:e>
                                    <m:r>
                                      <a:rPr lang="en-US" b="1" i="1" smtClean="0">
                                        <a:solidFill>
                                          <a:schemeClr val="tx1"/>
                                        </a:solidFill>
                                        <a:latin typeface="Cambria Math" charset="0"/>
                                      </a:rPr>
                                      <m:t>𝑻</m:t>
                                    </m:r>
                                  </m:e>
                                  <m:sub>
                                    <m:r>
                                      <a:rPr lang="en-US" b="1" i="1" smtClean="0">
                                        <a:solidFill>
                                          <a:schemeClr val="tx1"/>
                                        </a:solidFill>
                                        <a:latin typeface="Cambria Math" charset="0"/>
                                      </a:rPr>
                                      <m:t>𝒔𝒏</m:t>
                                    </m:r>
                                  </m:sub>
                                </m:sSub>
                              </m:oMath>
                            </m:oMathPara>
                          </a14:m>
                          <a:endParaRPr lang="en-US" dirty="0">
                            <a:solidFill>
                              <a:schemeClr val="tx1"/>
                            </a:solidFill>
                          </a:endParaRPr>
                        </a:p>
                      </a:txBody>
                      <a:tcPr/>
                    </a:tc>
                  </a:tr>
                </a:tbl>
              </a:graphicData>
            </a:graphic>
          </p:graphicFrame>
        </mc:Choice>
        <mc:Fallback xmlns="">
          <p:graphicFrame>
            <p:nvGraphicFramePr>
              <p:cNvPr id="7" name="Table 6"/>
              <p:cNvGraphicFramePr>
                <a:graphicFrameLocks noGrp="1"/>
              </p:cNvGraphicFramePr>
              <p:nvPr>
                <p:extLst>
                  <p:ext uri="{D42A27DB-BD31-4B8C-83A1-F6EECF244321}">
                    <p14:modId xmlns:p14="http://schemas.microsoft.com/office/powerpoint/2010/main" val="847439554"/>
                  </p:ext>
                </p:extLst>
              </p:nvPr>
            </p:nvGraphicFramePr>
            <p:xfrm>
              <a:off x="3281979" y="3124200"/>
              <a:ext cx="4191000" cy="741680"/>
            </p:xfrm>
            <a:graphic>
              <a:graphicData uri="http://schemas.openxmlformats.org/drawingml/2006/table">
                <a:tbl>
                  <a:tblPr firstRow="1" bandRow="1">
                    <a:tableStyleId>{5C22544A-7EE6-4342-B048-85BDC9FD1C3A}</a:tableStyleId>
                  </a:tblPr>
                  <a:tblGrid>
                    <a:gridCol w="838200"/>
                    <a:gridCol w="838200"/>
                    <a:gridCol w="838200"/>
                    <a:gridCol w="838200"/>
                    <a:gridCol w="838200"/>
                  </a:tblGrid>
                  <a:tr h="370840">
                    <a:tc>
                      <a:txBody>
                        <a:bodyPr/>
                        <a:lstStyle/>
                        <a:p>
                          <a:endParaRPr lang="en-US"/>
                        </a:p>
                      </a:txBody>
                      <a:tcPr>
                        <a:blipFill rotWithShape="0">
                          <a:blip r:embed="rId4"/>
                          <a:stretch>
                            <a:fillRect l="-725" t="-8065" r="-402174" b="-120968"/>
                          </a:stretch>
                        </a:blipFill>
                      </a:tcPr>
                    </a:tc>
                    <a:tc>
                      <a:txBody>
                        <a:bodyPr/>
                        <a:lstStyle/>
                        <a:p>
                          <a:endParaRPr lang="en-US"/>
                        </a:p>
                      </a:txBody>
                      <a:tcPr>
                        <a:blipFill rotWithShape="0">
                          <a:blip r:embed="rId4"/>
                          <a:stretch>
                            <a:fillRect l="-101460" t="-8065" r="-305109" b="-120968"/>
                          </a:stretch>
                        </a:blipFill>
                      </a:tcPr>
                    </a:tc>
                    <a:tc>
                      <a:txBody>
                        <a:bodyPr/>
                        <a:lstStyle/>
                        <a:p>
                          <a:endParaRPr lang="en-US"/>
                        </a:p>
                      </a:txBody>
                      <a:tcPr>
                        <a:blipFill rotWithShape="0">
                          <a:blip r:embed="rId4"/>
                          <a:stretch>
                            <a:fillRect l="-200000" t="-8065" r="-202899" b="-120968"/>
                          </a:stretch>
                        </a:blipFill>
                      </a:tcPr>
                    </a:tc>
                    <a:tc>
                      <a:txBody>
                        <a:bodyPr/>
                        <a:lstStyle/>
                        <a:p>
                          <a:pPr algn="ctr"/>
                          <a:r>
                            <a:rPr lang="is-IS" dirty="0" smtClean="0">
                              <a:solidFill>
                                <a:schemeClr val="tx1"/>
                              </a:solidFill>
                            </a:rPr>
                            <a:t>…</a:t>
                          </a:r>
                          <a:endParaRPr lang="en-US" dirty="0">
                            <a:solidFill>
                              <a:schemeClr val="tx1"/>
                            </a:solidFill>
                          </a:endParaRPr>
                        </a:p>
                      </a:txBody>
                      <a:tcPr/>
                    </a:tc>
                    <a:tc>
                      <a:txBody>
                        <a:bodyPr/>
                        <a:lstStyle/>
                        <a:p>
                          <a:endParaRPr lang="en-US"/>
                        </a:p>
                      </a:txBody>
                      <a:tcPr>
                        <a:blipFill rotWithShape="0">
                          <a:blip r:embed="rId4"/>
                          <a:stretch>
                            <a:fillRect l="-399275" t="-8065" r="-3623" b="-120968"/>
                          </a:stretch>
                        </a:blipFill>
                      </a:tcPr>
                    </a:tc>
                  </a:tr>
                  <a:tr h="370840">
                    <a:tc>
                      <a:txBody>
                        <a:bodyPr/>
                        <a:lstStyle/>
                        <a:p>
                          <a:endParaRPr lang="en-US"/>
                        </a:p>
                      </a:txBody>
                      <a:tcPr>
                        <a:blipFill rotWithShape="0">
                          <a:blip r:embed="rId4"/>
                          <a:stretch>
                            <a:fillRect l="-725" t="-109836" r="-402174" b="-22951"/>
                          </a:stretch>
                        </a:blipFill>
                      </a:tcPr>
                    </a:tc>
                    <a:tc>
                      <a:txBody>
                        <a:bodyPr/>
                        <a:lstStyle/>
                        <a:p>
                          <a:endParaRPr lang="en-US"/>
                        </a:p>
                      </a:txBody>
                      <a:tcPr>
                        <a:blipFill rotWithShape="0">
                          <a:blip r:embed="rId4"/>
                          <a:stretch>
                            <a:fillRect l="-101460" t="-109836" r="-305109" b="-22951"/>
                          </a:stretch>
                        </a:blipFill>
                      </a:tcPr>
                    </a:tc>
                    <a:tc>
                      <a:txBody>
                        <a:bodyPr/>
                        <a:lstStyle/>
                        <a:p>
                          <a:endParaRPr lang="en-US"/>
                        </a:p>
                      </a:txBody>
                      <a:tcPr>
                        <a:blipFill rotWithShape="0">
                          <a:blip r:embed="rId4"/>
                          <a:stretch>
                            <a:fillRect l="-200000" t="-109836" r="-202899" b="-22951"/>
                          </a:stretch>
                        </a:blip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is-IS" dirty="0" smtClean="0">
                              <a:solidFill>
                                <a:schemeClr val="tx1"/>
                              </a:solidFill>
                            </a:rPr>
                            <a:t>…</a:t>
                          </a:r>
                          <a:endParaRPr lang="en-US" dirty="0" smtClean="0">
                            <a:solidFill>
                              <a:schemeClr val="tx1"/>
                            </a:solidFill>
                          </a:endParaRPr>
                        </a:p>
                      </a:txBody>
                      <a:tcPr/>
                    </a:tc>
                    <a:tc>
                      <a:txBody>
                        <a:bodyPr/>
                        <a:lstStyle/>
                        <a:p>
                          <a:endParaRPr lang="en-US"/>
                        </a:p>
                      </a:txBody>
                      <a:tcPr>
                        <a:blipFill rotWithShape="0">
                          <a:blip r:embed="rId4"/>
                          <a:stretch>
                            <a:fillRect l="-399275" t="-109836" r="-3623" b="-22951"/>
                          </a:stretch>
                        </a:blipFill>
                      </a:tcPr>
                    </a:tc>
                  </a:tr>
                </a:tbl>
              </a:graphicData>
            </a:graphic>
          </p:graphicFrame>
        </mc:Fallback>
      </mc:AlternateContent>
      <p:sp>
        <p:nvSpPr>
          <p:cNvPr id="8" name="矩形 4"/>
          <p:cNvSpPr/>
          <p:nvPr/>
        </p:nvSpPr>
        <p:spPr bwMode="auto">
          <a:xfrm>
            <a:off x="767379" y="3124200"/>
            <a:ext cx="2118450" cy="371513"/>
          </a:xfrm>
          <a:prstGeom prst="rect">
            <a:avLst/>
          </a:prstGeom>
          <a:ln>
            <a:headEnd type="none" w="med" len="med"/>
            <a:tailEnd type="none" w="med" len="med"/>
          </a:ln>
          <a:extLst/>
        </p:spPr>
        <p:style>
          <a:lnRef idx="2">
            <a:schemeClr val="accent4"/>
          </a:lnRef>
          <a:fillRef idx="1">
            <a:schemeClr val="lt1"/>
          </a:fillRef>
          <a:effectRef idx="0">
            <a:schemeClr val="accent4"/>
          </a:effectRef>
          <a:fontRef idx="minor">
            <a:schemeClr val="dk1"/>
          </a:fontRef>
        </p:style>
        <p:txBody>
          <a:bodyPr wrap="square" lIns="90000" tIns="46800" rIns="90000" bIns="46800" anchor="ctr">
            <a:spAutoFit/>
          </a:bodyPr>
          <a:lstStyle>
            <a:lvl1pPr algn="ctr">
              <a:defRPr sz="2400">
                <a:solidFill>
                  <a:schemeClr val="tx1"/>
                </a:solidFill>
                <a:latin typeface="Arial" charset="0"/>
                <a:ea typeface="黑体" charset="0"/>
              </a:defRPr>
            </a:lvl1pPr>
            <a:lvl2pPr marL="742950" indent="-285750" algn="ctr">
              <a:defRPr sz="2400">
                <a:solidFill>
                  <a:schemeClr val="tx1"/>
                </a:solidFill>
                <a:latin typeface="Arial" charset="0"/>
                <a:ea typeface="黑体" charset="0"/>
              </a:defRPr>
            </a:lvl2pPr>
            <a:lvl3pPr marL="1143000" indent="-228600" algn="ctr">
              <a:defRPr sz="2400">
                <a:solidFill>
                  <a:schemeClr val="tx1"/>
                </a:solidFill>
                <a:latin typeface="Arial" charset="0"/>
                <a:ea typeface="黑体" charset="0"/>
              </a:defRPr>
            </a:lvl3pPr>
            <a:lvl4pPr marL="1600200" indent="-228600" algn="ctr">
              <a:defRPr sz="2400">
                <a:solidFill>
                  <a:schemeClr val="tx1"/>
                </a:solidFill>
                <a:latin typeface="Arial" charset="0"/>
                <a:ea typeface="黑体" charset="0"/>
              </a:defRPr>
            </a:lvl4pPr>
            <a:lvl5pPr marL="2057400" indent="-228600" algn="ctr">
              <a:defRPr sz="2400">
                <a:solidFill>
                  <a:schemeClr val="tx1"/>
                </a:solidFill>
                <a:latin typeface="Arial" charset="0"/>
                <a:ea typeface="黑体" charset="0"/>
              </a:defRPr>
            </a:lvl5pPr>
            <a:lvl6pPr marL="2514600" indent="-228600" algn="ctr" eaLnBrk="0" fontAlgn="base" hangingPunct="0">
              <a:spcBef>
                <a:spcPct val="0"/>
              </a:spcBef>
              <a:spcAft>
                <a:spcPct val="0"/>
              </a:spcAft>
              <a:defRPr sz="2400">
                <a:solidFill>
                  <a:schemeClr val="tx1"/>
                </a:solidFill>
                <a:latin typeface="Arial" charset="0"/>
                <a:ea typeface="黑体" charset="0"/>
              </a:defRPr>
            </a:lvl6pPr>
            <a:lvl7pPr marL="2971800" indent="-228600" algn="ctr" eaLnBrk="0" fontAlgn="base" hangingPunct="0">
              <a:spcBef>
                <a:spcPct val="0"/>
              </a:spcBef>
              <a:spcAft>
                <a:spcPct val="0"/>
              </a:spcAft>
              <a:defRPr sz="2400">
                <a:solidFill>
                  <a:schemeClr val="tx1"/>
                </a:solidFill>
                <a:latin typeface="Arial" charset="0"/>
                <a:ea typeface="黑体" charset="0"/>
              </a:defRPr>
            </a:lvl7pPr>
            <a:lvl8pPr marL="3429000" indent="-228600" algn="ctr" eaLnBrk="0" fontAlgn="base" hangingPunct="0">
              <a:spcBef>
                <a:spcPct val="0"/>
              </a:spcBef>
              <a:spcAft>
                <a:spcPct val="0"/>
              </a:spcAft>
              <a:defRPr sz="2400">
                <a:solidFill>
                  <a:schemeClr val="tx1"/>
                </a:solidFill>
                <a:latin typeface="Arial" charset="0"/>
                <a:ea typeface="黑体" charset="0"/>
              </a:defRPr>
            </a:lvl8pPr>
            <a:lvl9pPr marL="3886200" indent="-228600" algn="ctr" eaLnBrk="0" fontAlgn="base" hangingPunct="0">
              <a:spcBef>
                <a:spcPct val="0"/>
              </a:spcBef>
              <a:spcAft>
                <a:spcPct val="0"/>
              </a:spcAft>
              <a:defRPr sz="2400">
                <a:solidFill>
                  <a:schemeClr val="tx1"/>
                </a:solidFill>
                <a:latin typeface="Arial" charset="0"/>
                <a:ea typeface="黑体" charset="0"/>
              </a:defRPr>
            </a:lvl9pPr>
          </a:lstStyle>
          <a:p>
            <a:pPr eaLnBrk="1" hangingPunct="1"/>
            <a:r>
              <a:rPr lang="zh-CN" altLang="en-US" sz="1800" dirty="0" smtClean="0"/>
              <a:t>主时钟</a:t>
            </a:r>
            <a:r>
              <a:rPr lang="zh-CN" altLang="en-US" sz="1800" dirty="0" smtClean="0">
                <a:solidFill>
                  <a:srgbClr val="FF0000"/>
                </a:solidFill>
              </a:rPr>
              <a:t>发送</a:t>
            </a:r>
            <a:r>
              <a:rPr lang="zh-CN" altLang="en-US" sz="1800" dirty="0" smtClean="0"/>
              <a:t>周期</a:t>
            </a:r>
            <a:endParaRPr lang="zh-CN" altLang="en-US" sz="1800" dirty="0"/>
          </a:p>
        </p:txBody>
      </p:sp>
      <p:sp>
        <p:nvSpPr>
          <p:cNvPr id="9" name="矩形 4"/>
          <p:cNvSpPr/>
          <p:nvPr/>
        </p:nvSpPr>
        <p:spPr bwMode="auto">
          <a:xfrm>
            <a:off x="767379" y="3514124"/>
            <a:ext cx="2118450" cy="371513"/>
          </a:xfrm>
          <a:prstGeom prst="rect">
            <a:avLst/>
          </a:prstGeom>
          <a:ln>
            <a:headEnd type="none" w="med" len="med"/>
            <a:tailEnd type="none" w="med" len="med"/>
          </a:ln>
          <a:extLst/>
        </p:spPr>
        <p:style>
          <a:lnRef idx="2">
            <a:schemeClr val="accent4"/>
          </a:lnRef>
          <a:fillRef idx="1">
            <a:schemeClr val="lt1"/>
          </a:fillRef>
          <a:effectRef idx="0">
            <a:schemeClr val="accent4"/>
          </a:effectRef>
          <a:fontRef idx="minor">
            <a:schemeClr val="dk1"/>
          </a:fontRef>
        </p:style>
        <p:txBody>
          <a:bodyPr wrap="square" lIns="90000" tIns="46800" rIns="90000" bIns="46800" anchor="ctr">
            <a:spAutoFit/>
          </a:bodyPr>
          <a:lstStyle>
            <a:lvl1pPr algn="ctr">
              <a:defRPr sz="2400">
                <a:solidFill>
                  <a:schemeClr val="tx1"/>
                </a:solidFill>
                <a:latin typeface="Arial" charset="0"/>
                <a:ea typeface="黑体" charset="0"/>
              </a:defRPr>
            </a:lvl1pPr>
            <a:lvl2pPr marL="742950" indent="-285750" algn="ctr">
              <a:defRPr sz="2400">
                <a:solidFill>
                  <a:schemeClr val="tx1"/>
                </a:solidFill>
                <a:latin typeface="Arial" charset="0"/>
                <a:ea typeface="黑体" charset="0"/>
              </a:defRPr>
            </a:lvl2pPr>
            <a:lvl3pPr marL="1143000" indent="-228600" algn="ctr">
              <a:defRPr sz="2400">
                <a:solidFill>
                  <a:schemeClr val="tx1"/>
                </a:solidFill>
                <a:latin typeface="Arial" charset="0"/>
                <a:ea typeface="黑体" charset="0"/>
              </a:defRPr>
            </a:lvl3pPr>
            <a:lvl4pPr marL="1600200" indent="-228600" algn="ctr">
              <a:defRPr sz="2400">
                <a:solidFill>
                  <a:schemeClr val="tx1"/>
                </a:solidFill>
                <a:latin typeface="Arial" charset="0"/>
                <a:ea typeface="黑体" charset="0"/>
              </a:defRPr>
            </a:lvl4pPr>
            <a:lvl5pPr marL="2057400" indent="-228600" algn="ctr">
              <a:defRPr sz="2400">
                <a:solidFill>
                  <a:schemeClr val="tx1"/>
                </a:solidFill>
                <a:latin typeface="Arial" charset="0"/>
                <a:ea typeface="黑体" charset="0"/>
              </a:defRPr>
            </a:lvl5pPr>
            <a:lvl6pPr marL="2514600" indent="-228600" algn="ctr" eaLnBrk="0" fontAlgn="base" hangingPunct="0">
              <a:spcBef>
                <a:spcPct val="0"/>
              </a:spcBef>
              <a:spcAft>
                <a:spcPct val="0"/>
              </a:spcAft>
              <a:defRPr sz="2400">
                <a:solidFill>
                  <a:schemeClr val="tx1"/>
                </a:solidFill>
                <a:latin typeface="Arial" charset="0"/>
                <a:ea typeface="黑体" charset="0"/>
              </a:defRPr>
            </a:lvl6pPr>
            <a:lvl7pPr marL="2971800" indent="-228600" algn="ctr" eaLnBrk="0" fontAlgn="base" hangingPunct="0">
              <a:spcBef>
                <a:spcPct val="0"/>
              </a:spcBef>
              <a:spcAft>
                <a:spcPct val="0"/>
              </a:spcAft>
              <a:defRPr sz="2400">
                <a:solidFill>
                  <a:schemeClr val="tx1"/>
                </a:solidFill>
                <a:latin typeface="Arial" charset="0"/>
                <a:ea typeface="黑体" charset="0"/>
              </a:defRPr>
            </a:lvl7pPr>
            <a:lvl8pPr marL="3429000" indent="-228600" algn="ctr" eaLnBrk="0" fontAlgn="base" hangingPunct="0">
              <a:spcBef>
                <a:spcPct val="0"/>
              </a:spcBef>
              <a:spcAft>
                <a:spcPct val="0"/>
              </a:spcAft>
              <a:defRPr sz="2400">
                <a:solidFill>
                  <a:schemeClr val="tx1"/>
                </a:solidFill>
                <a:latin typeface="Arial" charset="0"/>
                <a:ea typeface="黑体" charset="0"/>
              </a:defRPr>
            </a:lvl8pPr>
            <a:lvl9pPr marL="3886200" indent="-228600" algn="ctr" eaLnBrk="0" fontAlgn="base" hangingPunct="0">
              <a:spcBef>
                <a:spcPct val="0"/>
              </a:spcBef>
              <a:spcAft>
                <a:spcPct val="0"/>
              </a:spcAft>
              <a:defRPr sz="2400">
                <a:solidFill>
                  <a:schemeClr val="tx1"/>
                </a:solidFill>
                <a:latin typeface="Arial" charset="0"/>
                <a:ea typeface="黑体" charset="0"/>
              </a:defRPr>
            </a:lvl9pPr>
          </a:lstStyle>
          <a:p>
            <a:pPr eaLnBrk="1" hangingPunct="1"/>
            <a:r>
              <a:rPr lang="zh-CN" altLang="en-US" sz="1800" dirty="0" smtClean="0"/>
              <a:t>从时钟</a:t>
            </a:r>
            <a:r>
              <a:rPr lang="zh-CN" altLang="en-US" sz="1800" dirty="0" smtClean="0">
                <a:solidFill>
                  <a:srgbClr val="FF0000"/>
                </a:solidFill>
              </a:rPr>
              <a:t>接收</a:t>
            </a:r>
            <a:r>
              <a:rPr lang="zh-CN" altLang="en-US" sz="1800" dirty="0" smtClean="0"/>
              <a:t>周期</a:t>
            </a:r>
            <a:endParaRPr lang="zh-CN" altLang="en-US" sz="1800" dirty="0"/>
          </a:p>
        </p:txBody>
      </p:sp>
      <p:sp>
        <p:nvSpPr>
          <p:cNvPr id="10" name="下箭头 10"/>
          <p:cNvSpPr/>
          <p:nvPr/>
        </p:nvSpPr>
        <p:spPr bwMode="auto">
          <a:xfrm>
            <a:off x="4286250" y="2350022"/>
            <a:ext cx="571500" cy="623568"/>
          </a:xfrm>
          <a:prstGeom prst="downArrow">
            <a:avLst/>
          </a:prstGeom>
          <a:noFill/>
          <a:ln>
            <a:headEnd type="none" w="med" len="med"/>
            <a:tailEnd type="none" w="med" len="med"/>
          </a:ln>
          <a:effectLst>
            <a:glow rad="101600">
              <a:schemeClr val="accent1">
                <a:satMod val="175000"/>
                <a:alpha val="40000"/>
              </a:schemeClr>
            </a:glow>
          </a:effectLst>
          <a:extLst/>
        </p:spPr>
        <p:style>
          <a:lnRef idx="2">
            <a:schemeClr val="accent2"/>
          </a:lnRef>
          <a:fillRef idx="1">
            <a:schemeClr val="lt1"/>
          </a:fillRef>
          <a:effectRef idx="0">
            <a:schemeClr val="accent2"/>
          </a:effectRef>
          <a:fontRef idx="minor">
            <a:schemeClr val="dk1"/>
          </a:fontRef>
        </p:style>
        <p:txBody>
          <a:bodyPr lIns="90000" tIns="46800" rIns="90000" bIns="46800" anchor="ctr">
            <a:spAutoFit/>
          </a:bodyPr>
          <a:lstStyle/>
          <a:p>
            <a:pPr algn="ctr" eaLnBrk="1" hangingPunct="1">
              <a:defRPr/>
            </a:pPr>
            <a:endParaRPr lang="zh-CN" altLang="en-US">
              <a:solidFill>
                <a:schemeClr val="tx1"/>
              </a:solidFill>
            </a:endParaRPr>
          </a:p>
        </p:txBody>
      </p:sp>
      <p:sp>
        <p:nvSpPr>
          <p:cNvPr id="11" name="下箭头 10"/>
          <p:cNvSpPr/>
          <p:nvPr/>
        </p:nvSpPr>
        <p:spPr bwMode="auto">
          <a:xfrm>
            <a:off x="4270786" y="4016490"/>
            <a:ext cx="571500" cy="623568"/>
          </a:xfrm>
          <a:prstGeom prst="downArrow">
            <a:avLst/>
          </a:prstGeom>
          <a:noFill/>
          <a:ln>
            <a:headEnd type="none" w="med" len="med"/>
            <a:tailEnd type="none" w="med" len="med"/>
          </a:ln>
          <a:effectLst>
            <a:glow rad="101600">
              <a:schemeClr val="accent1">
                <a:satMod val="175000"/>
                <a:alpha val="40000"/>
              </a:schemeClr>
            </a:glow>
          </a:effectLst>
          <a:extLst/>
        </p:spPr>
        <p:style>
          <a:lnRef idx="2">
            <a:schemeClr val="accent2"/>
          </a:lnRef>
          <a:fillRef idx="1">
            <a:schemeClr val="lt1"/>
          </a:fillRef>
          <a:effectRef idx="0">
            <a:schemeClr val="accent2"/>
          </a:effectRef>
          <a:fontRef idx="minor">
            <a:schemeClr val="dk1"/>
          </a:fontRef>
        </p:style>
        <p:txBody>
          <a:bodyPr lIns="90000" tIns="46800" rIns="90000" bIns="46800" anchor="ctr">
            <a:spAutoFit/>
          </a:bodyPr>
          <a:lstStyle/>
          <a:p>
            <a:pPr algn="ctr" eaLnBrk="1" hangingPunct="1">
              <a:defRPr/>
            </a:pPr>
            <a:endParaRPr lang="zh-CN" altLang="en-US">
              <a:solidFill>
                <a:schemeClr val="tx1"/>
              </a:solidFill>
            </a:endParaRPr>
          </a:p>
        </p:txBody>
      </p:sp>
      <mc:AlternateContent xmlns:mc="http://schemas.openxmlformats.org/markup-compatibility/2006" xmlns:a14="http://schemas.microsoft.com/office/drawing/2010/main">
        <mc:Choice Requires="a14">
          <p:sp>
            <p:nvSpPr>
              <p:cNvPr id="12" name="Alternate Process 11"/>
              <p:cNvSpPr/>
              <p:nvPr/>
            </p:nvSpPr>
            <p:spPr bwMode="auto">
              <a:xfrm>
                <a:off x="3669059" y="4796942"/>
                <a:ext cx="1952225" cy="513191"/>
              </a:xfrm>
              <a:prstGeom prst="flowChartAlternateProcess">
                <a:avLst/>
              </a:prstGeom>
              <a:ln>
                <a:headEnd type="none" w="med" len="med"/>
                <a:tailEnd type="none" w="med" len="med"/>
              </a:ln>
              <a:extLst/>
            </p:spPr>
            <p:style>
              <a:lnRef idx="2">
                <a:schemeClr val="accent2"/>
              </a:lnRef>
              <a:fillRef idx="1">
                <a:schemeClr val="lt1"/>
              </a:fillRef>
              <a:effectRef idx="0">
                <a:schemeClr val="accent2"/>
              </a:effectRef>
              <a:fontRef idx="minor">
                <a:schemeClr val="dk1"/>
              </a:fontRef>
            </p:style>
            <p:txBody>
              <a:bodyPr vert="horz" wrap="none" lIns="90000" tIns="46800" rIns="90000" bIns="4680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zh-CN" altLang="en-US" sz="2400" b="0" i="0" u="none" strike="noStrike" cap="none" normalizeH="0" baseline="0" dirty="0" smtClean="0">
                    <a:ln>
                      <a:noFill/>
                    </a:ln>
                    <a:solidFill>
                      <a:schemeClr val="tx1"/>
                    </a:solidFill>
                    <a:effectLst/>
                    <a:latin typeface="Arial" charset="0"/>
                    <a:ea typeface="黑体" pitchFamily="2" charset="-122"/>
                  </a:rPr>
                  <a:t>频率差 </a:t>
                </a:r>
                <a14:m>
                  <m:oMath xmlns:m="http://schemas.openxmlformats.org/officeDocument/2006/math">
                    <m:sSub>
                      <m:sSubPr>
                        <m:ctrlPr>
                          <a:rPr kumimoji="0" lang="en-US" altLang="zh-CN" sz="2400" b="0" i="1" u="none" strike="noStrike" cap="none" normalizeH="0" baseline="0" smtClean="0">
                            <a:ln>
                              <a:noFill/>
                            </a:ln>
                            <a:solidFill>
                              <a:schemeClr val="tx1"/>
                            </a:solidFill>
                            <a:effectLst/>
                            <a:latin typeface="Cambria Math" charset="0"/>
                            <a:ea typeface="Cambria Math" charset="0"/>
                            <a:cs typeface="Cambria Math" charset="0"/>
                          </a:rPr>
                        </m:ctrlPr>
                      </m:sSubPr>
                      <m:e>
                        <m:r>
                          <a:rPr kumimoji="0" lang="en-US" altLang="zh-CN" sz="2400" b="0" i="1" u="none" strike="noStrike" cap="none" normalizeH="0" baseline="0" smtClean="0">
                            <a:ln>
                              <a:noFill/>
                            </a:ln>
                            <a:solidFill>
                              <a:schemeClr val="tx1"/>
                            </a:solidFill>
                            <a:effectLst/>
                            <a:latin typeface="Cambria Math" charset="0"/>
                            <a:ea typeface="Cambria Math" charset="0"/>
                            <a:cs typeface="Cambria Math" charset="0"/>
                          </a:rPr>
                          <m:t>𝑓</m:t>
                        </m:r>
                      </m:e>
                      <m:sub>
                        <m:r>
                          <a:rPr kumimoji="0" lang="en-US" altLang="zh-CN" sz="2400" b="0" i="1" u="none" strike="noStrike" cap="none" normalizeH="0" baseline="0" smtClean="0">
                            <a:ln>
                              <a:noFill/>
                            </a:ln>
                            <a:solidFill>
                              <a:schemeClr val="tx1"/>
                            </a:solidFill>
                            <a:effectLst/>
                            <a:latin typeface="Cambria Math" charset="0"/>
                            <a:ea typeface="Cambria Math" charset="0"/>
                            <a:cs typeface="Cambria Math" charset="0"/>
                          </a:rPr>
                          <m:t>𝑑𝑒𝑙𝑡𝑎</m:t>
                        </m:r>
                      </m:sub>
                    </m:sSub>
                  </m:oMath>
                </a14:m>
                <a:endParaRPr kumimoji="0" lang="en-US" sz="2400" b="0" i="0" u="none" strike="noStrike" cap="none" normalizeH="0" baseline="0" dirty="0" smtClean="0">
                  <a:ln>
                    <a:noFill/>
                  </a:ln>
                  <a:solidFill>
                    <a:schemeClr val="tx1"/>
                  </a:solidFill>
                  <a:effectLst/>
                  <a:latin typeface="Arial" charset="0"/>
                  <a:ea typeface="黑体" pitchFamily="2" charset="-122"/>
                </a:endParaRPr>
              </a:p>
            </p:txBody>
          </p:sp>
        </mc:Choice>
        <mc:Fallback xmlns="">
          <p:sp>
            <p:nvSpPr>
              <p:cNvPr id="12" name="Alternate Process 11"/>
              <p:cNvSpPr>
                <a:spLocks noRot="1" noChangeAspect="1" noMove="1" noResize="1" noEditPoints="1" noAdjustHandles="1" noChangeArrowheads="1" noChangeShapeType="1" noTextEdit="1"/>
              </p:cNvSpPr>
              <p:nvPr/>
            </p:nvSpPr>
            <p:spPr bwMode="auto">
              <a:xfrm>
                <a:off x="3669059" y="4796942"/>
                <a:ext cx="1952225" cy="513191"/>
              </a:xfrm>
              <a:prstGeom prst="flowChartAlternateProcess">
                <a:avLst/>
              </a:prstGeom>
              <a:blipFill rotWithShape="0">
                <a:blip r:embed="rId5"/>
                <a:stretch>
                  <a:fillRect l="-3086" t="-5682" b="-19318"/>
                </a:stretch>
              </a:blipFill>
              <a:ln>
                <a:headEnd type="none" w="med" len="med"/>
                <a:tailEnd type="none" w="med" len="med"/>
              </a:ln>
              <a:extLst/>
            </p:spPr>
            <p:txBody>
              <a:bodyPr/>
              <a:lstStyle/>
              <a:p>
                <a:r>
                  <a:rPr lang="en-US">
                    <a:noFill/>
                  </a:rPr>
                  <a:t> </a:t>
                </a:r>
              </a:p>
            </p:txBody>
          </p:sp>
        </mc:Fallback>
      </mc:AlternateContent>
    </p:spTree>
    <p:extLst>
      <p:ext uri="{BB962C8B-B14F-4D97-AF65-F5344CB8AC3E}">
        <p14:creationId xmlns:p14="http://schemas.microsoft.com/office/powerpoint/2010/main" val="35178435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ouble Brace 2"/>
          <p:cNvSpPr/>
          <p:nvPr/>
        </p:nvSpPr>
        <p:spPr bwMode="auto">
          <a:xfrm rot="5400000">
            <a:off x="1374346" y="3444144"/>
            <a:ext cx="6395305" cy="2667000"/>
          </a:xfrm>
          <a:prstGeom prst="bracePair">
            <a:avLst/>
          </a:prstGeom>
          <a:noFill/>
          <a:ln w="28575" cap="flat" cmpd="sng" algn="ctr">
            <a:solidFill>
              <a:srgbClr val="922706"/>
            </a:solidFill>
            <a:prstDash val="solid"/>
            <a:round/>
            <a:headEnd type="none" w="med" len="med"/>
            <a:tailEnd type="none" w="med" len="med"/>
          </a:ln>
          <a:effectLst/>
          <a:extLst/>
        </p:spPr>
        <p:txBody>
          <a:bodyPr vert="horz" wrap="square" lIns="90000" tIns="46800" rIns="90000" bIns="4680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a typeface="黑体" pitchFamily="2" charset="-122"/>
            </a:endParaRPr>
          </a:p>
        </p:txBody>
      </p:sp>
      <p:sp>
        <p:nvSpPr>
          <p:cNvPr id="31746" name="标题 1"/>
          <p:cNvSpPr>
            <a:spLocks noGrp="1"/>
          </p:cNvSpPr>
          <p:nvPr>
            <p:ph type="title"/>
          </p:nvPr>
        </p:nvSpPr>
        <p:spPr/>
        <p:txBody>
          <a:bodyPr/>
          <a:lstStyle/>
          <a:p>
            <a:pPr eaLnBrk="1" hangingPunct="1"/>
            <a:r>
              <a:rPr lang="zh-CN" altLang="en-US" dirty="0" smtClean="0"/>
              <a:t>统计方法在透明时钟的应用</a:t>
            </a:r>
            <a:endParaRPr lang="zh-CN" altLang="en-US" dirty="0"/>
          </a:p>
        </p:txBody>
      </p:sp>
      <p:sp>
        <p:nvSpPr>
          <p:cNvPr id="12" name="Alternate Process 11"/>
          <p:cNvSpPr/>
          <p:nvPr/>
        </p:nvSpPr>
        <p:spPr bwMode="auto">
          <a:xfrm>
            <a:off x="2996072" y="1066800"/>
            <a:ext cx="3151855" cy="513191"/>
          </a:xfrm>
          <a:prstGeom prst="flowChartAlternateProcess">
            <a:avLst/>
          </a:prstGeom>
          <a:ln>
            <a:headEnd type="none" w="med" len="med"/>
            <a:tailEnd type="none" w="med" len="med"/>
          </a:ln>
          <a:extLst/>
        </p:spPr>
        <p:style>
          <a:lnRef idx="2">
            <a:schemeClr val="accent2"/>
          </a:lnRef>
          <a:fillRef idx="1">
            <a:schemeClr val="lt1"/>
          </a:fillRef>
          <a:effectRef idx="0">
            <a:schemeClr val="accent2"/>
          </a:effectRef>
          <a:fontRef idx="minor">
            <a:schemeClr val="dk1"/>
          </a:fontRef>
        </p:style>
        <p:txBody>
          <a:bodyPr vert="horz" wrap="none" lIns="90000" tIns="46800" rIns="90000" bIns="4680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zh-CN" altLang="en-US" sz="2400" b="0" i="0" u="none" strike="noStrike" cap="none" normalizeH="0" baseline="0" dirty="0" smtClean="0">
                <a:ln>
                  <a:noFill/>
                </a:ln>
                <a:solidFill>
                  <a:srgbClr val="FF0000"/>
                </a:solidFill>
                <a:effectLst/>
                <a:latin typeface="Arial" charset="0"/>
                <a:ea typeface="黑体" pitchFamily="2" charset="-122"/>
              </a:rPr>
              <a:t>边界</a:t>
            </a:r>
            <a:r>
              <a:rPr kumimoji="0" lang="zh-CN" altLang="en-US" sz="2400" b="0" i="0" u="none" strike="noStrike" cap="none" normalizeH="0" baseline="0" dirty="0" smtClean="0">
                <a:ln>
                  <a:noFill/>
                </a:ln>
                <a:solidFill>
                  <a:schemeClr val="tx1"/>
                </a:solidFill>
                <a:effectLst/>
                <a:latin typeface="Arial" charset="0"/>
                <a:ea typeface="黑体" pitchFamily="2" charset="-122"/>
              </a:rPr>
              <a:t>时钟 与 </a:t>
            </a:r>
            <a:r>
              <a:rPr kumimoji="0" lang="zh-CN" altLang="en-US" sz="2400" b="0" i="0" u="none" strike="noStrike" cap="none" normalizeH="0" baseline="0" dirty="0" smtClean="0">
                <a:ln>
                  <a:noFill/>
                </a:ln>
                <a:solidFill>
                  <a:srgbClr val="FF0000"/>
                </a:solidFill>
                <a:effectLst/>
                <a:latin typeface="Arial" charset="0"/>
                <a:ea typeface="黑体" pitchFamily="2" charset="-122"/>
              </a:rPr>
              <a:t>透明</a:t>
            </a:r>
            <a:r>
              <a:rPr kumimoji="0" lang="zh-CN" altLang="en-US" sz="2400" b="0" i="0" u="none" strike="noStrike" cap="none" normalizeH="0" baseline="0" dirty="0" smtClean="0">
                <a:ln>
                  <a:noFill/>
                </a:ln>
                <a:solidFill>
                  <a:schemeClr val="tx1"/>
                </a:solidFill>
                <a:effectLst/>
                <a:latin typeface="Arial" charset="0"/>
                <a:ea typeface="黑体" pitchFamily="2" charset="-122"/>
              </a:rPr>
              <a:t>时钟</a:t>
            </a:r>
            <a:endParaRPr kumimoji="0" lang="en-US" sz="2400" b="0" i="0" u="none" strike="noStrike" cap="none" normalizeH="0" baseline="0" dirty="0" smtClean="0">
              <a:ln>
                <a:noFill/>
              </a:ln>
              <a:solidFill>
                <a:schemeClr val="tx1"/>
              </a:solidFill>
              <a:effectLst/>
              <a:latin typeface="Arial" charset="0"/>
              <a:ea typeface="黑体" pitchFamily="2" charset="-122"/>
            </a:endParaRPr>
          </a:p>
        </p:txBody>
      </p:sp>
      <p:sp>
        <p:nvSpPr>
          <p:cNvPr id="13" name="矩形 4"/>
          <p:cNvSpPr/>
          <p:nvPr/>
        </p:nvSpPr>
        <p:spPr bwMode="auto">
          <a:xfrm>
            <a:off x="2057400" y="2126428"/>
            <a:ext cx="2336194" cy="463846"/>
          </a:xfrm>
          <a:prstGeom prst="rect">
            <a:avLst/>
          </a:prstGeom>
          <a:ln>
            <a:headEnd type="none" w="med" len="med"/>
            <a:tailEnd type="none" w="med" len="med"/>
          </a:ln>
          <a:extLst/>
        </p:spPr>
        <p:style>
          <a:lnRef idx="2">
            <a:schemeClr val="accent4"/>
          </a:lnRef>
          <a:fillRef idx="1">
            <a:schemeClr val="lt1"/>
          </a:fillRef>
          <a:effectRef idx="0">
            <a:schemeClr val="accent4"/>
          </a:effectRef>
          <a:fontRef idx="minor">
            <a:schemeClr val="dk1"/>
          </a:fontRef>
        </p:style>
        <p:txBody>
          <a:bodyPr wrap="none" lIns="90000" tIns="46800" rIns="90000" bIns="46800" anchor="ctr">
            <a:spAutoFit/>
          </a:bodyPr>
          <a:lstStyle>
            <a:lvl1pPr algn="ctr">
              <a:defRPr sz="2400">
                <a:solidFill>
                  <a:schemeClr val="tx1"/>
                </a:solidFill>
                <a:latin typeface="Arial" charset="0"/>
                <a:ea typeface="黑体" charset="0"/>
              </a:defRPr>
            </a:lvl1pPr>
            <a:lvl2pPr marL="742950" indent="-285750" algn="ctr">
              <a:defRPr sz="2400">
                <a:solidFill>
                  <a:schemeClr val="tx1"/>
                </a:solidFill>
                <a:latin typeface="Arial" charset="0"/>
                <a:ea typeface="黑体" charset="0"/>
              </a:defRPr>
            </a:lvl2pPr>
            <a:lvl3pPr marL="1143000" indent="-228600" algn="ctr">
              <a:defRPr sz="2400">
                <a:solidFill>
                  <a:schemeClr val="tx1"/>
                </a:solidFill>
                <a:latin typeface="Arial" charset="0"/>
                <a:ea typeface="黑体" charset="0"/>
              </a:defRPr>
            </a:lvl3pPr>
            <a:lvl4pPr marL="1600200" indent="-228600" algn="ctr">
              <a:defRPr sz="2400">
                <a:solidFill>
                  <a:schemeClr val="tx1"/>
                </a:solidFill>
                <a:latin typeface="Arial" charset="0"/>
                <a:ea typeface="黑体" charset="0"/>
              </a:defRPr>
            </a:lvl4pPr>
            <a:lvl5pPr marL="2057400" indent="-228600" algn="ctr">
              <a:defRPr sz="2400">
                <a:solidFill>
                  <a:schemeClr val="tx1"/>
                </a:solidFill>
                <a:latin typeface="Arial" charset="0"/>
                <a:ea typeface="黑体" charset="0"/>
              </a:defRPr>
            </a:lvl5pPr>
            <a:lvl6pPr marL="2514600" indent="-228600" algn="ctr" eaLnBrk="0" fontAlgn="base" hangingPunct="0">
              <a:spcBef>
                <a:spcPct val="0"/>
              </a:spcBef>
              <a:spcAft>
                <a:spcPct val="0"/>
              </a:spcAft>
              <a:defRPr sz="2400">
                <a:solidFill>
                  <a:schemeClr val="tx1"/>
                </a:solidFill>
                <a:latin typeface="Arial" charset="0"/>
                <a:ea typeface="黑体" charset="0"/>
              </a:defRPr>
            </a:lvl6pPr>
            <a:lvl7pPr marL="2971800" indent="-228600" algn="ctr" eaLnBrk="0" fontAlgn="base" hangingPunct="0">
              <a:spcBef>
                <a:spcPct val="0"/>
              </a:spcBef>
              <a:spcAft>
                <a:spcPct val="0"/>
              </a:spcAft>
              <a:defRPr sz="2400">
                <a:solidFill>
                  <a:schemeClr val="tx1"/>
                </a:solidFill>
                <a:latin typeface="Arial" charset="0"/>
                <a:ea typeface="黑体" charset="0"/>
              </a:defRPr>
            </a:lvl7pPr>
            <a:lvl8pPr marL="3429000" indent="-228600" algn="ctr" eaLnBrk="0" fontAlgn="base" hangingPunct="0">
              <a:spcBef>
                <a:spcPct val="0"/>
              </a:spcBef>
              <a:spcAft>
                <a:spcPct val="0"/>
              </a:spcAft>
              <a:defRPr sz="2400">
                <a:solidFill>
                  <a:schemeClr val="tx1"/>
                </a:solidFill>
                <a:latin typeface="Arial" charset="0"/>
                <a:ea typeface="黑体" charset="0"/>
              </a:defRPr>
            </a:lvl8pPr>
            <a:lvl9pPr marL="3886200" indent="-228600" algn="ctr" eaLnBrk="0" fontAlgn="base" hangingPunct="0">
              <a:spcBef>
                <a:spcPct val="0"/>
              </a:spcBef>
              <a:spcAft>
                <a:spcPct val="0"/>
              </a:spcAft>
              <a:defRPr sz="2400">
                <a:solidFill>
                  <a:schemeClr val="tx1"/>
                </a:solidFill>
                <a:latin typeface="Arial" charset="0"/>
                <a:ea typeface="黑体" charset="0"/>
              </a:defRPr>
            </a:lvl9pPr>
          </a:lstStyle>
          <a:p>
            <a:pPr eaLnBrk="1" hangingPunct="1"/>
            <a:r>
              <a:rPr lang="zh-CN" altLang="en-US" dirty="0" smtClean="0"/>
              <a:t>设备内驻留时间</a:t>
            </a:r>
            <a:endParaRPr lang="zh-CN" altLang="en-US" dirty="0"/>
          </a:p>
        </p:txBody>
      </p:sp>
      <p:sp>
        <p:nvSpPr>
          <p:cNvPr id="14" name="矩形 4"/>
          <p:cNvSpPr/>
          <p:nvPr/>
        </p:nvSpPr>
        <p:spPr bwMode="auto">
          <a:xfrm>
            <a:off x="4953000" y="2122842"/>
            <a:ext cx="2951747" cy="463846"/>
          </a:xfrm>
          <a:prstGeom prst="rect">
            <a:avLst/>
          </a:prstGeom>
          <a:ln>
            <a:headEnd type="none" w="med" len="med"/>
            <a:tailEnd type="none" w="med" len="med"/>
          </a:ln>
          <a:extLst/>
        </p:spPr>
        <p:style>
          <a:lnRef idx="2">
            <a:schemeClr val="accent4"/>
          </a:lnRef>
          <a:fillRef idx="1">
            <a:schemeClr val="lt1"/>
          </a:fillRef>
          <a:effectRef idx="0">
            <a:schemeClr val="accent4"/>
          </a:effectRef>
          <a:fontRef idx="minor">
            <a:schemeClr val="dk1"/>
          </a:fontRef>
        </p:style>
        <p:txBody>
          <a:bodyPr wrap="none" lIns="90000" tIns="46800" rIns="90000" bIns="46800" anchor="ctr">
            <a:spAutoFit/>
          </a:bodyPr>
          <a:lstStyle>
            <a:lvl1pPr algn="ctr">
              <a:defRPr sz="2400">
                <a:solidFill>
                  <a:schemeClr val="tx1"/>
                </a:solidFill>
                <a:latin typeface="Arial" charset="0"/>
                <a:ea typeface="黑体" charset="0"/>
              </a:defRPr>
            </a:lvl1pPr>
            <a:lvl2pPr marL="742950" indent="-285750" algn="ctr">
              <a:defRPr sz="2400">
                <a:solidFill>
                  <a:schemeClr val="tx1"/>
                </a:solidFill>
                <a:latin typeface="Arial" charset="0"/>
                <a:ea typeface="黑体" charset="0"/>
              </a:defRPr>
            </a:lvl2pPr>
            <a:lvl3pPr marL="1143000" indent="-228600" algn="ctr">
              <a:defRPr sz="2400">
                <a:solidFill>
                  <a:schemeClr val="tx1"/>
                </a:solidFill>
                <a:latin typeface="Arial" charset="0"/>
                <a:ea typeface="黑体" charset="0"/>
              </a:defRPr>
            </a:lvl3pPr>
            <a:lvl4pPr marL="1600200" indent="-228600" algn="ctr">
              <a:defRPr sz="2400">
                <a:solidFill>
                  <a:schemeClr val="tx1"/>
                </a:solidFill>
                <a:latin typeface="Arial" charset="0"/>
                <a:ea typeface="黑体" charset="0"/>
              </a:defRPr>
            </a:lvl4pPr>
            <a:lvl5pPr marL="2057400" indent="-228600" algn="ctr">
              <a:defRPr sz="2400">
                <a:solidFill>
                  <a:schemeClr val="tx1"/>
                </a:solidFill>
                <a:latin typeface="Arial" charset="0"/>
                <a:ea typeface="黑体" charset="0"/>
              </a:defRPr>
            </a:lvl5pPr>
            <a:lvl6pPr marL="2514600" indent="-228600" algn="ctr" eaLnBrk="0" fontAlgn="base" hangingPunct="0">
              <a:spcBef>
                <a:spcPct val="0"/>
              </a:spcBef>
              <a:spcAft>
                <a:spcPct val="0"/>
              </a:spcAft>
              <a:defRPr sz="2400">
                <a:solidFill>
                  <a:schemeClr val="tx1"/>
                </a:solidFill>
                <a:latin typeface="Arial" charset="0"/>
                <a:ea typeface="黑体" charset="0"/>
              </a:defRPr>
            </a:lvl6pPr>
            <a:lvl7pPr marL="2971800" indent="-228600" algn="ctr" eaLnBrk="0" fontAlgn="base" hangingPunct="0">
              <a:spcBef>
                <a:spcPct val="0"/>
              </a:spcBef>
              <a:spcAft>
                <a:spcPct val="0"/>
              </a:spcAft>
              <a:defRPr sz="2400">
                <a:solidFill>
                  <a:schemeClr val="tx1"/>
                </a:solidFill>
                <a:latin typeface="Arial" charset="0"/>
                <a:ea typeface="黑体" charset="0"/>
              </a:defRPr>
            </a:lvl7pPr>
            <a:lvl8pPr marL="3429000" indent="-228600" algn="ctr" eaLnBrk="0" fontAlgn="base" hangingPunct="0">
              <a:spcBef>
                <a:spcPct val="0"/>
              </a:spcBef>
              <a:spcAft>
                <a:spcPct val="0"/>
              </a:spcAft>
              <a:defRPr sz="2400">
                <a:solidFill>
                  <a:schemeClr val="tx1"/>
                </a:solidFill>
                <a:latin typeface="Arial" charset="0"/>
                <a:ea typeface="黑体" charset="0"/>
              </a:defRPr>
            </a:lvl8pPr>
            <a:lvl9pPr marL="3886200" indent="-228600" algn="ctr" eaLnBrk="0" fontAlgn="base" hangingPunct="0">
              <a:spcBef>
                <a:spcPct val="0"/>
              </a:spcBef>
              <a:spcAft>
                <a:spcPct val="0"/>
              </a:spcAft>
              <a:defRPr sz="2400">
                <a:solidFill>
                  <a:schemeClr val="tx1"/>
                </a:solidFill>
                <a:latin typeface="Arial" charset="0"/>
                <a:ea typeface="黑体" charset="0"/>
              </a:defRPr>
            </a:lvl9pPr>
          </a:lstStyle>
          <a:p>
            <a:pPr eaLnBrk="1" hangingPunct="1"/>
            <a:r>
              <a:rPr lang="zh-CN" altLang="en-US" dirty="0" smtClean="0"/>
              <a:t>不同拓扑结构下传输</a:t>
            </a:r>
            <a:endParaRPr lang="zh-CN" altLang="en-US" dirty="0"/>
          </a:p>
        </p:txBody>
      </p:sp>
      <p:sp>
        <p:nvSpPr>
          <p:cNvPr id="17" name="下箭头 10"/>
          <p:cNvSpPr/>
          <p:nvPr/>
        </p:nvSpPr>
        <p:spPr bwMode="auto">
          <a:xfrm>
            <a:off x="5950555" y="2743200"/>
            <a:ext cx="571500" cy="623568"/>
          </a:xfrm>
          <a:prstGeom prst="downArrow">
            <a:avLst/>
          </a:prstGeom>
          <a:noFill/>
          <a:ln>
            <a:headEnd type="none" w="med" len="med"/>
            <a:tailEnd type="none" w="med" len="med"/>
          </a:ln>
          <a:effectLst>
            <a:glow rad="101600">
              <a:schemeClr val="accent1">
                <a:satMod val="175000"/>
                <a:alpha val="40000"/>
              </a:schemeClr>
            </a:glow>
          </a:effectLst>
          <a:extLst/>
        </p:spPr>
        <p:style>
          <a:lnRef idx="2">
            <a:schemeClr val="accent2"/>
          </a:lnRef>
          <a:fillRef idx="1">
            <a:schemeClr val="lt1"/>
          </a:fillRef>
          <a:effectRef idx="0">
            <a:schemeClr val="accent2"/>
          </a:effectRef>
          <a:fontRef idx="minor">
            <a:schemeClr val="dk1"/>
          </a:fontRef>
        </p:style>
        <p:txBody>
          <a:bodyPr lIns="90000" tIns="46800" rIns="90000" bIns="46800" anchor="ctr">
            <a:spAutoFit/>
          </a:bodyPr>
          <a:lstStyle/>
          <a:p>
            <a:pPr algn="ctr" eaLnBrk="1" hangingPunct="1">
              <a:defRPr/>
            </a:pPr>
            <a:endParaRPr lang="zh-CN" altLang="en-US">
              <a:solidFill>
                <a:schemeClr val="tx1"/>
              </a:solidFill>
            </a:endParaRPr>
          </a:p>
        </p:txBody>
      </p:sp>
      <p:sp>
        <p:nvSpPr>
          <p:cNvPr id="18" name="下箭头 10"/>
          <p:cNvSpPr/>
          <p:nvPr/>
        </p:nvSpPr>
        <p:spPr bwMode="auto">
          <a:xfrm>
            <a:off x="2907692" y="2743200"/>
            <a:ext cx="571500" cy="623568"/>
          </a:xfrm>
          <a:prstGeom prst="downArrow">
            <a:avLst/>
          </a:prstGeom>
          <a:noFill/>
          <a:ln>
            <a:headEnd type="none" w="med" len="med"/>
            <a:tailEnd type="none" w="med" len="med"/>
          </a:ln>
          <a:effectLst>
            <a:glow rad="101600">
              <a:schemeClr val="accent1">
                <a:satMod val="175000"/>
                <a:alpha val="40000"/>
              </a:schemeClr>
            </a:glow>
          </a:effectLst>
          <a:extLst/>
        </p:spPr>
        <p:style>
          <a:lnRef idx="2">
            <a:schemeClr val="accent2"/>
          </a:lnRef>
          <a:fillRef idx="1">
            <a:schemeClr val="lt1"/>
          </a:fillRef>
          <a:effectRef idx="0">
            <a:schemeClr val="accent2"/>
          </a:effectRef>
          <a:fontRef idx="minor">
            <a:schemeClr val="dk1"/>
          </a:fontRef>
        </p:style>
        <p:txBody>
          <a:bodyPr lIns="90000" tIns="46800" rIns="90000" bIns="46800" anchor="ctr">
            <a:spAutoFit/>
          </a:bodyPr>
          <a:lstStyle/>
          <a:p>
            <a:pPr algn="ctr" eaLnBrk="1" hangingPunct="1">
              <a:defRPr/>
            </a:pPr>
            <a:endParaRPr lang="zh-CN" altLang="en-US">
              <a:solidFill>
                <a:schemeClr val="tx1"/>
              </a:solidFill>
            </a:endParaRPr>
          </a:p>
        </p:txBody>
      </p:sp>
      <p:sp>
        <p:nvSpPr>
          <p:cNvPr id="19" name="Alternate Process 18"/>
          <p:cNvSpPr/>
          <p:nvPr/>
        </p:nvSpPr>
        <p:spPr bwMode="auto">
          <a:xfrm>
            <a:off x="2057400" y="4846786"/>
            <a:ext cx="2381381" cy="513191"/>
          </a:xfrm>
          <a:prstGeom prst="flowChartAlternateProcess">
            <a:avLst/>
          </a:prstGeom>
          <a:ln>
            <a:headEnd type="none" w="med" len="med"/>
            <a:tailEnd type="none" w="med" len="med"/>
          </a:ln>
          <a:extLst/>
        </p:spPr>
        <p:style>
          <a:lnRef idx="2">
            <a:schemeClr val="accent2"/>
          </a:lnRef>
          <a:fillRef idx="1">
            <a:schemeClr val="lt1"/>
          </a:fillRef>
          <a:effectRef idx="0">
            <a:schemeClr val="accent2"/>
          </a:effectRef>
          <a:fontRef idx="minor">
            <a:schemeClr val="dk1"/>
          </a:fontRef>
        </p:style>
        <p:txBody>
          <a:bodyPr vert="horz" wrap="none" lIns="90000" tIns="46800" rIns="90000" bIns="4680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zh-CN" altLang="en-US" sz="2400" b="0" i="0" u="none" strike="noStrike" cap="none" normalizeH="0" baseline="0" dirty="0" smtClean="0">
                <a:ln>
                  <a:noFill/>
                </a:ln>
                <a:solidFill>
                  <a:schemeClr val="tx1"/>
                </a:solidFill>
                <a:effectLst/>
                <a:latin typeface="Arial" charset="0"/>
                <a:ea typeface="黑体" pitchFamily="2" charset="-122"/>
              </a:rPr>
              <a:t>暂时性</a:t>
            </a:r>
            <a:r>
              <a:rPr kumimoji="0" lang="zh-CN" altLang="en-US" sz="2400" b="0" i="0" u="none" strike="noStrike" cap="none" normalizeH="0" baseline="0" smtClean="0">
                <a:ln>
                  <a:noFill/>
                </a:ln>
                <a:solidFill>
                  <a:schemeClr val="tx1"/>
                </a:solidFill>
                <a:effectLst/>
                <a:latin typeface="Arial" charset="0"/>
                <a:ea typeface="黑体" pitchFamily="2" charset="-122"/>
              </a:rPr>
              <a:t>时延突变</a:t>
            </a:r>
            <a:endParaRPr kumimoji="0" lang="en-US" sz="2400" b="0" i="0" u="none" strike="noStrike" cap="none" normalizeH="0" baseline="0" dirty="0" smtClean="0">
              <a:ln>
                <a:noFill/>
              </a:ln>
              <a:solidFill>
                <a:schemeClr val="tx1"/>
              </a:solidFill>
              <a:effectLst/>
              <a:latin typeface="Arial" charset="0"/>
              <a:ea typeface="黑体" pitchFamily="2" charset="-122"/>
            </a:endParaRPr>
          </a:p>
        </p:txBody>
      </p:sp>
      <p:sp>
        <p:nvSpPr>
          <p:cNvPr id="20" name="矩形 4"/>
          <p:cNvSpPr/>
          <p:nvPr/>
        </p:nvSpPr>
        <p:spPr bwMode="auto">
          <a:xfrm>
            <a:off x="2519067" y="3486607"/>
            <a:ext cx="1412864" cy="463846"/>
          </a:xfrm>
          <a:prstGeom prst="rect">
            <a:avLst/>
          </a:prstGeom>
          <a:ln>
            <a:headEnd type="none" w="med" len="med"/>
            <a:tailEnd type="none" w="med" len="med"/>
          </a:ln>
          <a:extLst/>
        </p:spPr>
        <p:style>
          <a:lnRef idx="2">
            <a:schemeClr val="accent4"/>
          </a:lnRef>
          <a:fillRef idx="1">
            <a:schemeClr val="lt1"/>
          </a:fillRef>
          <a:effectRef idx="0">
            <a:schemeClr val="accent4"/>
          </a:effectRef>
          <a:fontRef idx="minor">
            <a:schemeClr val="dk1"/>
          </a:fontRef>
        </p:style>
        <p:txBody>
          <a:bodyPr wrap="none" lIns="90000" tIns="46800" rIns="90000" bIns="46800" anchor="ctr">
            <a:spAutoFit/>
          </a:bodyPr>
          <a:lstStyle>
            <a:lvl1pPr algn="ctr">
              <a:defRPr sz="2400">
                <a:solidFill>
                  <a:schemeClr val="tx1"/>
                </a:solidFill>
                <a:latin typeface="Arial" charset="0"/>
                <a:ea typeface="黑体" charset="0"/>
              </a:defRPr>
            </a:lvl1pPr>
            <a:lvl2pPr marL="742950" indent="-285750" algn="ctr">
              <a:defRPr sz="2400">
                <a:solidFill>
                  <a:schemeClr val="tx1"/>
                </a:solidFill>
                <a:latin typeface="Arial" charset="0"/>
                <a:ea typeface="黑体" charset="0"/>
              </a:defRPr>
            </a:lvl2pPr>
            <a:lvl3pPr marL="1143000" indent="-228600" algn="ctr">
              <a:defRPr sz="2400">
                <a:solidFill>
                  <a:schemeClr val="tx1"/>
                </a:solidFill>
                <a:latin typeface="Arial" charset="0"/>
                <a:ea typeface="黑体" charset="0"/>
              </a:defRPr>
            </a:lvl3pPr>
            <a:lvl4pPr marL="1600200" indent="-228600" algn="ctr">
              <a:defRPr sz="2400">
                <a:solidFill>
                  <a:schemeClr val="tx1"/>
                </a:solidFill>
                <a:latin typeface="Arial" charset="0"/>
                <a:ea typeface="黑体" charset="0"/>
              </a:defRPr>
            </a:lvl4pPr>
            <a:lvl5pPr marL="2057400" indent="-228600" algn="ctr">
              <a:defRPr sz="2400">
                <a:solidFill>
                  <a:schemeClr val="tx1"/>
                </a:solidFill>
                <a:latin typeface="Arial" charset="0"/>
                <a:ea typeface="黑体" charset="0"/>
              </a:defRPr>
            </a:lvl5pPr>
            <a:lvl6pPr marL="2514600" indent="-228600" algn="ctr" eaLnBrk="0" fontAlgn="base" hangingPunct="0">
              <a:spcBef>
                <a:spcPct val="0"/>
              </a:spcBef>
              <a:spcAft>
                <a:spcPct val="0"/>
              </a:spcAft>
              <a:defRPr sz="2400">
                <a:solidFill>
                  <a:schemeClr val="tx1"/>
                </a:solidFill>
                <a:latin typeface="Arial" charset="0"/>
                <a:ea typeface="黑体" charset="0"/>
              </a:defRPr>
            </a:lvl6pPr>
            <a:lvl7pPr marL="2971800" indent="-228600" algn="ctr" eaLnBrk="0" fontAlgn="base" hangingPunct="0">
              <a:spcBef>
                <a:spcPct val="0"/>
              </a:spcBef>
              <a:spcAft>
                <a:spcPct val="0"/>
              </a:spcAft>
              <a:defRPr sz="2400">
                <a:solidFill>
                  <a:schemeClr val="tx1"/>
                </a:solidFill>
                <a:latin typeface="Arial" charset="0"/>
                <a:ea typeface="黑体" charset="0"/>
              </a:defRPr>
            </a:lvl7pPr>
            <a:lvl8pPr marL="3429000" indent="-228600" algn="ctr" eaLnBrk="0" fontAlgn="base" hangingPunct="0">
              <a:spcBef>
                <a:spcPct val="0"/>
              </a:spcBef>
              <a:spcAft>
                <a:spcPct val="0"/>
              </a:spcAft>
              <a:defRPr sz="2400">
                <a:solidFill>
                  <a:schemeClr val="tx1"/>
                </a:solidFill>
                <a:latin typeface="Arial" charset="0"/>
                <a:ea typeface="黑体" charset="0"/>
              </a:defRPr>
            </a:lvl8pPr>
            <a:lvl9pPr marL="3886200" indent="-228600" algn="ctr" eaLnBrk="0" fontAlgn="base" hangingPunct="0">
              <a:spcBef>
                <a:spcPct val="0"/>
              </a:spcBef>
              <a:spcAft>
                <a:spcPct val="0"/>
              </a:spcAft>
              <a:defRPr sz="2400">
                <a:solidFill>
                  <a:schemeClr val="tx1"/>
                </a:solidFill>
                <a:latin typeface="Arial" charset="0"/>
                <a:ea typeface="黑体" charset="0"/>
              </a:defRPr>
            </a:lvl9pPr>
          </a:lstStyle>
          <a:p>
            <a:pPr eaLnBrk="1" hangingPunct="1"/>
            <a:r>
              <a:rPr lang="zh-CN" altLang="en-US" dirty="0" smtClean="0"/>
              <a:t>排队堵塞</a:t>
            </a:r>
            <a:endParaRPr lang="zh-CN" altLang="en-US" dirty="0"/>
          </a:p>
        </p:txBody>
      </p:sp>
      <p:sp>
        <p:nvSpPr>
          <p:cNvPr id="21" name="下箭头 10"/>
          <p:cNvSpPr/>
          <p:nvPr/>
        </p:nvSpPr>
        <p:spPr bwMode="auto">
          <a:xfrm>
            <a:off x="2907692" y="4096672"/>
            <a:ext cx="571500" cy="623568"/>
          </a:xfrm>
          <a:prstGeom prst="downArrow">
            <a:avLst/>
          </a:prstGeom>
          <a:noFill/>
          <a:ln>
            <a:headEnd type="none" w="med" len="med"/>
            <a:tailEnd type="none" w="med" len="med"/>
          </a:ln>
          <a:effectLst>
            <a:glow rad="101600">
              <a:schemeClr val="accent1">
                <a:satMod val="175000"/>
                <a:alpha val="40000"/>
              </a:schemeClr>
            </a:glow>
          </a:effectLst>
          <a:extLst/>
        </p:spPr>
        <p:style>
          <a:lnRef idx="2">
            <a:schemeClr val="accent2"/>
          </a:lnRef>
          <a:fillRef idx="1">
            <a:schemeClr val="lt1"/>
          </a:fillRef>
          <a:effectRef idx="0">
            <a:schemeClr val="accent2"/>
          </a:effectRef>
          <a:fontRef idx="minor">
            <a:schemeClr val="dk1"/>
          </a:fontRef>
        </p:style>
        <p:txBody>
          <a:bodyPr lIns="90000" tIns="46800" rIns="90000" bIns="46800" anchor="ctr">
            <a:spAutoFit/>
          </a:bodyPr>
          <a:lstStyle/>
          <a:p>
            <a:pPr algn="ctr" eaLnBrk="1" hangingPunct="1">
              <a:defRPr/>
            </a:pPr>
            <a:endParaRPr lang="zh-CN" altLang="en-US">
              <a:solidFill>
                <a:schemeClr val="tx1"/>
              </a:solidFill>
            </a:endParaRPr>
          </a:p>
        </p:txBody>
      </p:sp>
      <p:sp>
        <p:nvSpPr>
          <p:cNvPr id="22" name="Alternate Process 21"/>
          <p:cNvSpPr/>
          <p:nvPr/>
        </p:nvSpPr>
        <p:spPr bwMode="auto">
          <a:xfrm>
            <a:off x="5113927" y="4846786"/>
            <a:ext cx="2381381" cy="513191"/>
          </a:xfrm>
          <a:prstGeom prst="flowChartAlternateProcess">
            <a:avLst/>
          </a:prstGeom>
          <a:ln>
            <a:headEnd type="none" w="med" len="med"/>
            <a:tailEnd type="none" w="med" len="med"/>
          </a:ln>
          <a:extLst/>
        </p:spPr>
        <p:style>
          <a:lnRef idx="2">
            <a:schemeClr val="accent2"/>
          </a:lnRef>
          <a:fillRef idx="1">
            <a:schemeClr val="lt1"/>
          </a:fillRef>
          <a:effectRef idx="0">
            <a:schemeClr val="accent2"/>
          </a:effectRef>
          <a:fontRef idx="minor">
            <a:schemeClr val="dk1"/>
          </a:fontRef>
        </p:style>
        <p:txBody>
          <a:bodyPr vert="horz" wrap="none" lIns="90000" tIns="46800" rIns="90000" bIns="4680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zh-CN" altLang="en-US" sz="2400" b="0" i="0" u="none" strike="noStrike" cap="none" normalizeH="0" baseline="0" dirty="0" smtClean="0">
                <a:ln>
                  <a:noFill/>
                </a:ln>
                <a:solidFill>
                  <a:schemeClr val="tx1"/>
                </a:solidFill>
                <a:effectLst/>
                <a:latin typeface="Arial" charset="0"/>
                <a:ea typeface="黑体" pitchFamily="2" charset="-122"/>
              </a:rPr>
              <a:t>持久性时延变化</a:t>
            </a:r>
            <a:endParaRPr kumimoji="0" lang="en-US" sz="2400" b="0" i="0" u="none" strike="noStrike" cap="none" normalizeH="0" baseline="0" dirty="0" smtClean="0">
              <a:ln>
                <a:noFill/>
              </a:ln>
              <a:solidFill>
                <a:schemeClr val="tx1"/>
              </a:solidFill>
              <a:effectLst/>
              <a:latin typeface="Arial" charset="0"/>
              <a:ea typeface="黑体" pitchFamily="2" charset="-122"/>
            </a:endParaRPr>
          </a:p>
        </p:txBody>
      </p:sp>
      <p:sp>
        <p:nvSpPr>
          <p:cNvPr id="23" name="矩形 4"/>
          <p:cNvSpPr/>
          <p:nvPr/>
        </p:nvSpPr>
        <p:spPr bwMode="auto">
          <a:xfrm>
            <a:off x="5267820" y="3486607"/>
            <a:ext cx="2028417" cy="463846"/>
          </a:xfrm>
          <a:prstGeom prst="rect">
            <a:avLst/>
          </a:prstGeom>
          <a:ln>
            <a:headEnd type="none" w="med" len="med"/>
            <a:tailEnd type="none" w="med" len="med"/>
          </a:ln>
          <a:extLst/>
        </p:spPr>
        <p:style>
          <a:lnRef idx="2">
            <a:schemeClr val="accent4"/>
          </a:lnRef>
          <a:fillRef idx="1">
            <a:schemeClr val="lt1"/>
          </a:fillRef>
          <a:effectRef idx="0">
            <a:schemeClr val="accent4"/>
          </a:effectRef>
          <a:fontRef idx="minor">
            <a:schemeClr val="dk1"/>
          </a:fontRef>
        </p:style>
        <p:txBody>
          <a:bodyPr wrap="none" lIns="90000" tIns="46800" rIns="90000" bIns="46800" anchor="ctr">
            <a:spAutoFit/>
          </a:bodyPr>
          <a:lstStyle>
            <a:lvl1pPr algn="ctr">
              <a:defRPr sz="2400">
                <a:solidFill>
                  <a:schemeClr val="tx1"/>
                </a:solidFill>
                <a:latin typeface="Arial" charset="0"/>
                <a:ea typeface="黑体" charset="0"/>
              </a:defRPr>
            </a:lvl1pPr>
            <a:lvl2pPr marL="742950" indent="-285750" algn="ctr">
              <a:defRPr sz="2400">
                <a:solidFill>
                  <a:schemeClr val="tx1"/>
                </a:solidFill>
                <a:latin typeface="Arial" charset="0"/>
                <a:ea typeface="黑体" charset="0"/>
              </a:defRPr>
            </a:lvl2pPr>
            <a:lvl3pPr marL="1143000" indent="-228600" algn="ctr">
              <a:defRPr sz="2400">
                <a:solidFill>
                  <a:schemeClr val="tx1"/>
                </a:solidFill>
                <a:latin typeface="Arial" charset="0"/>
                <a:ea typeface="黑体" charset="0"/>
              </a:defRPr>
            </a:lvl3pPr>
            <a:lvl4pPr marL="1600200" indent="-228600" algn="ctr">
              <a:defRPr sz="2400">
                <a:solidFill>
                  <a:schemeClr val="tx1"/>
                </a:solidFill>
                <a:latin typeface="Arial" charset="0"/>
                <a:ea typeface="黑体" charset="0"/>
              </a:defRPr>
            </a:lvl4pPr>
            <a:lvl5pPr marL="2057400" indent="-228600" algn="ctr">
              <a:defRPr sz="2400">
                <a:solidFill>
                  <a:schemeClr val="tx1"/>
                </a:solidFill>
                <a:latin typeface="Arial" charset="0"/>
                <a:ea typeface="黑体" charset="0"/>
              </a:defRPr>
            </a:lvl5pPr>
            <a:lvl6pPr marL="2514600" indent="-228600" algn="ctr" eaLnBrk="0" fontAlgn="base" hangingPunct="0">
              <a:spcBef>
                <a:spcPct val="0"/>
              </a:spcBef>
              <a:spcAft>
                <a:spcPct val="0"/>
              </a:spcAft>
              <a:defRPr sz="2400">
                <a:solidFill>
                  <a:schemeClr val="tx1"/>
                </a:solidFill>
                <a:latin typeface="Arial" charset="0"/>
                <a:ea typeface="黑体" charset="0"/>
              </a:defRPr>
            </a:lvl6pPr>
            <a:lvl7pPr marL="2971800" indent="-228600" algn="ctr" eaLnBrk="0" fontAlgn="base" hangingPunct="0">
              <a:spcBef>
                <a:spcPct val="0"/>
              </a:spcBef>
              <a:spcAft>
                <a:spcPct val="0"/>
              </a:spcAft>
              <a:defRPr sz="2400">
                <a:solidFill>
                  <a:schemeClr val="tx1"/>
                </a:solidFill>
                <a:latin typeface="Arial" charset="0"/>
                <a:ea typeface="黑体" charset="0"/>
              </a:defRPr>
            </a:lvl7pPr>
            <a:lvl8pPr marL="3429000" indent="-228600" algn="ctr" eaLnBrk="0" fontAlgn="base" hangingPunct="0">
              <a:spcBef>
                <a:spcPct val="0"/>
              </a:spcBef>
              <a:spcAft>
                <a:spcPct val="0"/>
              </a:spcAft>
              <a:defRPr sz="2400">
                <a:solidFill>
                  <a:schemeClr val="tx1"/>
                </a:solidFill>
                <a:latin typeface="Arial" charset="0"/>
                <a:ea typeface="黑体" charset="0"/>
              </a:defRPr>
            </a:lvl8pPr>
            <a:lvl9pPr marL="3886200" indent="-228600" algn="ctr" eaLnBrk="0" fontAlgn="base" hangingPunct="0">
              <a:spcBef>
                <a:spcPct val="0"/>
              </a:spcBef>
              <a:spcAft>
                <a:spcPct val="0"/>
              </a:spcAft>
              <a:defRPr sz="2400">
                <a:solidFill>
                  <a:schemeClr val="tx1"/>
                </a:solidFill>
                <a:latin typeface="Arial" charset="0"/>
                <a:ea typeface="黑体" charset="0"/>
              </a:defRPr>
            </a:lvl9pPr>
          </a:lstStyle>
          <a:p>
            <a:pPr eaLnBrk="1" hangingPunct="1"/>
            <a:r>
              <a:rPr lang="zh-CN" altLang="en-US" dirty="0" smtClean="0"/>
              <a:t>拓扑结构变化</a:t>
            </a:r>
            <a:endParaRPr lang="zh-CN" altLang="en-US" dirty="0"/>
          </a:p>
        </p:txBody>
      </p:sp>
      <p:sp>
        <p:nvSpPr>
          <p:cNvPr id="24" name="下箭头 10"/>
          <p:cNvSpPr/>
          <p:nvPr/>
        </p:nvSpPr>
        <p:spPr bwMode="auto">
          <a:xfrm>
            <a:off x="5964217" y="4096672"/>
            <a:ext cx="571500" cy="623568"/>
          </a:xfrm>
          <a:prstGeom prst="downArrow">
            <a:avLst/>
          </a:prstGeom>
          <a:noFill/>
          <a:ln>
            <a:headEnd type="none" w="med" len="med"/>
            <a:tailEnd type="none" w="med" len="med"/>
          </a:ln>
          <a:effectLst>
            <a:glow rad="101600">
              <a:schemeClr val="accent1">
                <a:satMod val="175000"/>
                <a:alpha val="40000"/>
              </a:schemeClr>
            </a:glow>
          </a:effectLst>
          <a:extLst/>
        </p:spPr>
        <p:style>
          <a:lnRef idx="2">
            <a:schemeClr val="accent2"/>
          </a:lnRef>
          <a:fillRef idx="1">
            <a:schemeClr val="lt1"/>
          </a:fillRef>
          <a:effectRef idx="0">
            <a:schemeClr val="accent2"/>
          </a:effectRef>
          <a:fontRef idx="minor">
            <a:schemeClr val="dk1"/>
          </a:fontRef>
        </p:style>
        <p:txBody>
          <a:bodyPr lIns="90000" tIns="46800" rIns="90000" bIns="46800" anchor="ctr">
            <a:spAutoFit/>
          </a:bodyPr>
          <a:lstStyle/>
          <a:p>
            <a:pPr algn="ctr" eaLnBrk="1" hangingPunct="1">
              <a:defRPr/>
            </a:pPr>
            <a:endParaRPr lang="zh-CN" altLang="en-US">
              <a:solidFill>
                <a:schemeClr val="tx1"/>
              </a:solidFill>
            </a:endParaRPr>
          </a:p>
        </p:txBody>
      </p:sp>
      <p:sp>
        <p:nvSpPr>
          <p:cNvPr id="25" name="Alternate Process 24"/>
          <p:cNvSpPr/>
          <p:nvPr/>
        </p:nvSpPr>
        <p:spPr bwMode="auto">
          <a:xfrm>
            <a:off x="2498569" y="5688861"/>
            <a:ext cx="1453856" cy="513191"/>
          </a:xfrm>
          <a:prstGeom prst="flowChartAlternateProcess">
            <a:avLst/>
          </a:prstGeom>
          <a:ln>
            <a:headEnd type="none" w="med" len="med"/>
            <a:tailEnd type="none" w="med" len="med"/>
          </a:ln>
          <a:extLst/>
        </p:spPr>
        <p:style>
          <a:lnRef idx="2">
            <a:schemeClr val="accent2"/>
          </a:lnRef>
          <a:fillRef idx="1">
            <a:schemeClr val="lt1"/>
          </a:fillRef>
          <a:effectRef idx="0">
            <a:schemeClr val="accent2"/>
          </a:effectRef>
          <a:fontRef idx="minor">
            <a:schemeClr val="dk1"/>
          </a:fontRef>
        </p:style>
        <p:txBody>
          <a:bodyPr vert="horz" wrap="none" lIns="90000" tIns="46800" rIns="90000" bIns="4680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zh-CN" altLang="en-US" sz="2400" b="0" i="0" u="none" strike="noStrike" cap="none" normalizeH="0" baseline="0" smtClean="0">
                <a:ln>
                  <a:noFill/>
                </a:ln>
                <a:solidFill>
                  <a:schemeClr val="tx1"/>
                </a:solidFill>
                <a:effectLst/>
                <a:latin typeface="Arial" charset="0"/>
                <a:ea typeface="黑体" pitchFamily="2" charset="-122"/>
              </a:rPr>
              <a:t>时延抖动</a:t>
            </a:r>
            <a:endParaRPr kumimoji="0" lang="en-US" sz="2400" b="0" i="0" u="none" strike="noStrike" cap="none" normalizeH="0" baseline="0" dirty="0" smtClean="0">
              <a:ln>
                <a:noFill/>
              </a:ln>
              <a:solidFill>
                <a:schemeClr val="tx1"/>
              </a:solidFill>
              <a:effectLst/>
              <a:latin typeface="Arial" charset="0"/>
              <a:ea typeface="黑体" pitchFamily="2" charset="-122"/>
            </a:endParaRPr>
          </a:p>
        </p:txBody>
      </p:sp>
      <p:sp>
        <p:nvSpPr>
          <p:cNvPr id="26" name="Alternate Process 25"/>
          <p:cNvSpPr/>
          <p:nvPr/>
        </p:nvSpPr>
        <p:spPr bwMode="auto">
          <a:xfrm>
            <a:off x="5427660" y="5688861"/>
            <a:ext cx="1753922" cy="513191"/>
          </a:xfrm>
          <a:prstGeom prst="flowChartAlternateProcess">
            <a:avLst/>
          </a:prstGeom>
          <a:ln>
            <a:headEnd type="none" w="med" len="med"/>
            <a:tailEnd type="none" w="med" len="med"/>
          </a:ln>
          <a:extLst/>
        </p:spPr>
        <p:style>
          <a:lnRef idx="2">
            <a:schemeClr val="accent2"/>
          </a:lnRef>
          <a:fillRef idx="1">
            <a:schemeClr val="lt1"/>
          </a:fillRef>
          <a:effectRef idx="0">
            <a:schemeClr val="accent2"/>
          </a:effectRef>
          <a:fontRef idx="minor">
            <a:schemeClr val="dk1"/>
          </a:fontRef>
        </p:style>
        <p:txBody>
          <a:bodyPr vert="horz" wrap="none" lIns="90000" tIns="46800" rIns="90000" bIns="46800" numCol="1" rtlCol="0" anchor="ctr" anchorCtr="0" compatLnSpc="1">
            <a:prstTxWarp prst="textNoShape">
              <a:avLst/>
            </a:prstTxWarp>
            <a:spAutoFit/>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zh-CN" altLang="en-US" sz="2400" b="0" i="0" u="none" strike="noStrike" cap="none" normalizeH="0" baseline="0" dirty="0" smtClean="0">
                <a:ln>
                  <a:noFill/>
                </a:ln>
                <a:solidFill>
                  <a:schemeClr val="tx1"/>
                </a:solidFill>
                <a:effectLst/>
                <a:latin typeface="Arial" charset="0"/>
                <a:ea typeface="黑体" pitchFamily="2" charset="-122"/>
              </a:rPr>
              <a:t>从时钟漂移</a:t>
            </a:r>
            <a:endParaRPr kumimoji="0" lang="en-US" sz="2400" b="0" i="0" u="none" strike="noStrike" cap="none" normalizeH="0" baseline="0" dirty="0" smtClean="0">
              <a:ln>
                <a:noFill/>
              </a:ln>
              <a:solidFill>
                <a:schemeClr val="tx1"/>
              </a:solidFill>
              <a:effectLst/>
              <a:latin typeface="Arial" charset="0"/>
              <a:ea typeface="黑体" pitchFamily="2" charset="-122"/>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标题 1"/>
          <p:cNvSpPr>
            <a:spLocks noGrp="1"/>
          </p:cNvSpPr>
          <p:nvPr>
            <p:ph type="title"/>
          </p:nvPr>
        </p:nvSpPr>
        <p:spPr/>
        <p:txBody>
          <a:bodyPr/>
          <a:lstStyle/>
          <a:p>
            <a:pPr eaLnBrk="1" hangingPunct="1"/>
            <a:r>
              <a:rPr lang="zh-CN" altLang="en-US" dirty="0" smtClean="0"/>
              <a:t>        基于</a:t>
            </a:r>
            <a:r>
              <a:rPr lang="en-US" altLang="zh-CN" dirty="0" err="1" smtClean="0"/>
              <a:t>stateflow</a:t>
            </a:r>
            <a:r>
              <a:rPr lang="zh-CN" altLang="en-US" dirty="0" smtClean="0"/>
              <a:t>的时钟同步仿真系统</a:t>
            </a:r>
            <a:endParaRPr lang="zh-CN" altLang="en-US" dirty="0"/>
          </a:p>
        </p:txBody>
      </p:sp>
      <p:pic>
        <p:nvPicPr>
          <p:cNvPr id="2" name="Picture 1"/>
          <p:cNvPicPr>
            <a:picLocks noChangeAspect="1"/>
          </p:cNvPicPr>
          <p:nvPr/>
        </p:nvPicPr>
        <p:blipFill>
          <a:blip r:embed="rId3"/>
          <a:stretch>
            <a:fillRect/>
          </a:stretch>
        </p:blipFill>
        <p:spPr>
          <a:xfrm>
            <a:off x="321568" y="1196752"/>
            <a:ext cx="4250432" cy="1818694"/>
          </a:xfrm>
          <a:prstGeom prst="rect">
            <a:avLst/>
          </a:prstGeom>
        </p:spPr>
      </p:pic>
      <p:pic>
        <p:nvPicPr>
          <p:cNvPr id="4" name="Picture 3"/>
          <p:cNvPicPr>
            <a:picLocks noChangeAspect="1"/>
          </p:cNvPicPr>
          <p:nvPr/>
        </p:nvPicPr>
        <p:blipFill>
          <a:blip r:embed="rId4"/>
          <a:stretch>
            <a:fillRect/>
          </a:stretch>
        </p:blipFill>
        <p:spPr>
          <a:xfrm>
            <a:off x="4644008" y="899205"/>
            <a:ext cx="3994150" cy="2609850"/>
          </a:xfrm>
          <a:prstGeom prst="rect">
            <a:avLst/>
          </a:prstGeom>
        </p:spPr>
      </p:pic>
      <p:sp>
        <p:nvSpPr>
          <p:cNvPr id="27" name="Rectangle 26"/>
          <p:cNvSpPr/>
          <p:nvPr/>
        </p:nvSpPr>
        <p:spPr>
          <a:xfrm>
            <a:off x="615288" y="3074866"/>
            <a:ext cx="3733800" cy="338554"/>
          </a:xfrm>
          <a:prstGeom prst="rect">
            <a:avLst/>
          </a:prstGeom>
        </p:spPr>
        <p:txBody>
          <a:bodyPr wrap="square">
            <a:spAutoFit/>
          </a:bodyPr>
          <a:lstStyle/>
          <a:p>
            <a:pPr algn="ctr" eaLnBrk="1" hangingPunct="1"/>
            <a:r>
              <a:rPr lang="zh-CN" altLang="en-US" sz="1600" dirty="0" smtClean="0">
                <a:ea typeface="黑体" pitchFamily="2" charset="-122"/>
              </a:rPr>
              <a:t>本地时钟仿真模型</a:t>
            </a:r>
            <a:endParaRPr lang="en-US" sz="1600" dirty="0">
              <a:ea typeface="黑体" pitchFamily="2" charset="-122"/>
            </a:endParaRPr>
          </a:p>
        </p:txBody>
      </p:sp>
      <p:sp>
        <p:nvSpPr>
          <p:cNvPr id="28" name="Rectangle 27"/>
          <p:cNvSpPr/>
          <p:nvPr/>
        </p:nvSpPr>
        <p:spPr>
          <a:xfrm>
            <a:off x="4788024" y="3539897"/>
            <a:ext cx="3888432" cy="338554"/>
          </a:xfrm>
          <a:prstGeom prst="rect">
            <a:avLst/>
          </a:prstGeom>
        </p:spPr>
        <p:txBody>
          <a:bodyPr wrap="square">
            <a:spAutoFit/>
          </a:bodyPr>
          <a:lstStyle/>
          <a:p>
            <a:r>
              <a:rPr lang="en-US" sz="1600" dirty="0"/>
              <a:t>Announce </a:t>
            </a:r>
            <a:r>
              <a:rPr lang="en-US" sz="1600" dirty="0" smtClean="0"/>
              <a:t>报文超时事件定时器仿真模型</a:t>
            </a:r>
            <a:endParaRPr lang="en-US" sz="1600" dirty="0"/>
          </a:p>
        </p:txBody>
      </p:sp>
      <p:pic>
        <p:nvPicPr>
          <p:cNvPr id="5" name="Picture 4"/>
          <p:cNvPicPr>
            <a:picLocks noChangeAspect="1"/>
          </p:cNvPicPr>
          <p:nvPr/>
        </p:nvPicPr>
        <p:blipFill>
          <a:blip r:embed="rId5"/>
          <a:stretch>
            <a:fillRect/>
          </a:stretch>
        </p:blipFill>
        <p:spPr>
          <a:xfrm>
            <a:off x="300061" y="3505227"/>
            <a:ext cx="4343947" cy="2528149"/>
          </a:xfrm>
          <a:prstGeom prst="rect">
            <a:avLst/>
          </a:prstGeom>
        </p:spPr>
      </p:pic>
      <p:sp>
        <p:nvSpPr>
          <p:cNvPr id="29" name="Rectangle 28"/>
          <p:cNvSpPr/>
          <p:nvPr/>
        </p:nvSpPr>
        <p:spPr>
          <a:xfrm>
            <a:off x="1314221" y="6050284"/>
            <a:ext cx="2335933" cy="338554"/>
          </a:xfrm>
          <a:prstGeom prst="rect">
            <a:avLst/>
          </a:prstGeom>
        </p:spPr>
        <p:txBody>
          <a:bodyPr wrap="square">
            <a:spAutoFit/>
          </a:bodyPr>
          <a:lstStyle/>
          <a:p>
            <a:r>
              <a:rPr lang="zh-CN" altLang="en-US" sz="1600" dirty="0"/>
              <a:t>报文接收模块仿真</a:t>
            </a:r>
            <a:r>
              <a:rPr lang="zh-CN" altLang="en-US" sz="1600" dirty="0" smtClean="0"/>
              <a:t>模型</a:t>
            </a:r>
            <a:endParaRPr lang="zh-CN" altLang="en-US" sz="1600" dirty="0"/>
          </a:p>
        </p:txBody>
      </p:sp>
      <p:pic>
        <p:nvPicPr>
          <p:cNvPr id="6" name="Picture 5"/>
          <p:cNvPicPr>
            <a:picLocks noChangeAspect="1"/>
          </p:cNvPicPr>
          <p:nvPr/>
        </p:nvPicPr>
        <p:blipFill>
          <a:blip r:embed="rId6"/>
          <a:stretch>
            <a:fillRect/>
          </a:stretch>
        </p:blipFill>
        <p:spPr>
          <a:xfrm>
            <a:off x="4788024" y="4066318"/>
            <a:ext cx="4102984" cy="1405965"/>
          </a:xfrm>
          <a:prstGeom prst="rect">
            <a:avLst/>
          </a:prstGeom>
        </p:spPr>
      </p:pic>
      <p:sp>
        <p:nvSpPr>
          <p:cNvPr id="31" name="Rectangle 30"/>
          <p:cNvSpPr/>
          <p:nvPr/>
        </p:nvSpPr>
        <p:spPr>
          <a:xfrm>
            <a:off x="5506589" y="5640688"/>
            <a:ext cx="2268988" cy="338554"/>
          </a:xfrm>
          <a:prstGeom prst="rect">
            <a:avLst/>
          </a:prstGeom>
        </p:spPr>
        <p:txBody>
          <a:bodyPr wrap="square">
            <a:spAutoFit/>
          </a:bodyPr>
          <a:lstStyle/>
          <a:p>
            <a:r>
              <a:rPr lang="zh-CN" altLang="en-US" sz="1600"/>
              <a:t>报文发送模块仿真模型 </a:t>
            </a:r>
          </a:p>
        </p:txBody>
      </p:sp>
    </p:spTree>
    <p:extLst>
      <p:ext uri="{BB962C8B-B14F-4D97-AF65-F5344CB8AC3E}">
        <p14:creationId xmlns:p14="http://schemas.microsoft.com/office/powerpoint/2010/main" val="147699994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标题 1"/>
          <p:cNvSpPr>
            <a:spLocks noGrp="1"/>
          </p:cNvSpPr>
          <p:nvPr>
            <p:ph type="title"/>
          </p:nvPr>
        </p:nvSpPr>
        <p:spPr/>
        <p:txBody>
          <a:bodyPr/>
          <a:lstStyle/>
          <a:p>
            <a:pPr eaLnBrk="1" hangingPunct="1"/>
            <a:r>
              <a:rPr lang="zh-CN" altLang="en-US" dirty="0" smtClean="0"/>
              <a:t>固有延时算法仿真结果</a:t>
            </a:r>
            <a:endParaRPr lang="zh-CN" altLang="en-US"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00" y="868363"/>
            <a:ext cx="3962400" cy="2482540"/>
          </a:xfrm>
          <a:prstGeom prst="rect">
            <a:avLst/>
          </a:prstGeom>
        </p:spPr>
      </p:pic>
      <p:sp>
        <p:nvSpPr>
          <p:cNvPr id="3" name="Rectangle 2"/>
          <p:cNvSpPr/>
          <p:nvPr/>
        </p:nvSpPr>
        <p:spPr>
          <a:xfrm>
            <a:off x="609600" y="3350903"/>
            <a:ext cx="3818384" cy="338554"/>
          </a:xfrm>
          <a:prstGeom prst="rect">
            <a:avLst/>
          </a:prstGeom>
        </p:spPr>
        <p:txBody>
          <a:bodyPr wrap="square">
            <a:spAutoFit/>
          </a:bodyPr>
          <a:lstStyle/>
          <a:p>
            <a:pPr algn="ctr" eaLnBrk="1" hangingPunct="1"/>
            <a:r>
              <a:rPr lang="en-US" altLang="zh-CN" sz="1600" dirty="0" smtClean="0">
                <a:solidFill>
                  <a:srgbClr val="FF0000"/>
                </a:solidFill>
                <a:ea typeface="黑体" pitchFamily="2" charset="-122"/>
              </a:rPr>
              <a:t>I</a:t>
            </a:r>
            <a:r>
              <a:rPr lang="en-US" altLang="zh-CN" sz="1600" dirty="0" smtClean="0">
                <a:ea typeface="黑体" pitchFamily="2" charset="-122"/>
              </a:rPr>
              <a:t> </a:t>
            </a:r>
            <a:r>
              <a:rPr lang="zh-CN" altLang="en-US" sz="1600" dirty="0" smtClean="0">
                <a:ea typeface="黑体" pitchFamily="2" charset="-122"/>
              </a:rPr>
              <a:t>添加随机</a:t>
            </a:r>
            <a:r>
              <a:rPr lang="zh-CN" altLang="en-US" sz="1600" dirty="0">
                <a:ea typeface="黑体" pitchFamily="2" charset="-122"/>
              </a:rPr>
              <a:t>抖动后的同步曲线</a:t>
            </a:r>
            <a:endParaRPr lang="en-US" sz="1600" dirty="0">
              <a:ea typeface="黑体" pitchFamily="2" charset="-122"/>
            </a:endParaRP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11113" y="868363"/>
            <a:ext cx="3870552" cy="2392101"/>
          </a:xfrm>
          <a:prstGeom prst="rect">
            <a:avLst/>
          </a:prstGeom>
        </p:spPr>
      </p:pic>
      <mc:AlternateContent xmlns:mc="http://schemas.openxmlformats.org/markup-compatibility/2006">
        <mc:Choice xmlns:a14="http://schemas.microsoft.com/office/drawing/2010/main" Requires="a14">
          <p:sp>
            <p:nvSpPr>
              <p:cNvPr id="7" name="Rectangle 6"/>
              <p:cNvSpPr/>
              <p:nvPr/>
            </p:nvSpPr>
            <p:spPr>
              <a:xfrm>
                <a:off x="4572000" y="3284409"/>
                <a:ext cx="4558275" cy="338554"/>
              </a:xfrm>
              <a:prstGeom prst="rect">
                <a:avLst/>
              </a:prstGeom>
            </p:spPr>
            <p:txBody>
              <a:bodyPr wrap="square">
                <a:spAutoFit/>
              </a:bodyPr>
              <a:lstStyle/>
              <a:p>
                <a:pPr algn="ctr" eaLnBrk="1" hangingPunct="1"/>
                <a:r>
                  <a:rPr lang="en-US" altLang="zh-CN" sz="1600" dirty="0" smtClean="0">
                    <a:solidFill>
                      <a:srgbClr val="FF0000"/>
                    </a:solidFill>
                    <a:ea typeface="黑体" pitchFamily="2" charset="-122"/>
                  </a:rPr>
                  <a:t>II</a:t>
                </a:r>
                <a:r>
                  <a:rPr lang="en-US" altLang="zh-CN" sz="1600" dirty="0" smtClean="0">
                    <a:ea typeface="黑体" pitchFamily="2" charset="-122"/>
                  </a:rPr>
                  <a:t> </a:t>
                </a:r>
                <a:r>
                  <a:rPr lang="zh-CN" altLang="en-US" sz="1600" dirty="0" smtClean="0">
                    <a:ea typeface="黑体" pitchFamily="2" charset="-122"/>
                  </a:rPr>
                  <a:t>采用</a:t>
                </a:r>
                <a:r>
                  <a:rPr lang="zh-CN" altLang="en-US" sz="1600" dirty="0" smtClean="0">
                    <a:ea typeface="黑体" pitchFamily="2" charset="-122"/>
                  </a:rPr>
                  <a:t>最小二乘，时间窗长度</a:t>
                </a:r>
                <a14:m>
                  <m:oMath xmlns:m="http://schemas.openxmlformats.org/officeDocument/2006/math">
                    <m:r>
                      <a:rPr lang="en-US" altLang="zh-CN" sz="1600" b="0" i="1" dirty="0" smtClean="0">
                        <a:solidFill>
                          <a:srgbClr val="FF0000"/>
                        </a:solidFill>
                        <a:latin typeface="Cambria Math" charset="0"/>
                        <a:ea typeface="黑体" pitchFamily="2" charset="-122"/>
                      </a:rPr>
                      <m:t>𝑚</m:t>
                    </m:r>
                    <m:r>
                      <a:rPr lang="en-US" altLang="zh-CN" sz="1600" b="0" i="1" dirty="0" smtClean="0">
                        <a:solidFill>
                          <a:srgbClr val="FF0000"/>
                        </a:solidFill>
                        <a:latin typeface="Cambria Math" charset="0"/>
                        <a:ea typeface="黑体" pitchFamily="2" charset="-122"/>
                      </a:rPr>
                      <m:t>=10</m:t>
                    </m:r>
                  </m:oMath>
                </a14:m>
                <a:r>
                  <a:rPr lang="zh-CN" altLang="en-US" sz="1600" dirty="0" smtClean="0">
                    <a:ea typeface="黑体" pitchFamily="2" charset="-122"/>
                  </a:rPr>
                  <a:t>的</a:t>
                </a:r>
                <a:r>
                  <a:rPr lang="zh-CN" altLang="en-US" sz="1600" dirty="0">
                    <a:ea typeface="黑体" pitchFamily="2" charset="-122"/>
                  </a:rPr>
                  <a:t>同步曲线</a:t>
                </a:r>
                <a:endParaRPr lang="en-US" sz="1600" dirty="0">
                  <a:ea typeface="黑体" pitchFamily="2" charset="-122"/>
                </a:endParaRPr>
              </a:p>
            </p:txBody>
          </p:sp>
        </mc:Choice>
        <mc:Fallback>
          <p:sp>
            <p:nvSpPr>
              <p:cNvPr id="7" name="Rectangle 6"/>
              <p:cNvSpPr>
                <a:spLocks noRot="1" noChangeAspect="1" noMove="1" noResize="1" noEditPoints="1" noAdjustHandles="1" noChangeArrowheads="1" noChangeShapeType="1" noTextEdit="1"/>
              </p:cNvSpPr>
              <p:nvPr/>
            </p:nvSpPr>
            <p:spPr>
              <a:xfrm>
                <a:off x="4572000" y="3284409"/>
                <a:ext cx="4558275" cy="338554"/>
              </a:xfrm>
              <a:prstGeom prst="rect">
                <a:avLst/>
              </a:prstGeom>
              <a:blipFill rotWithShape="0">
                <a:blip r:embed="rId5"/>
                <a:stretch>
                  <a:fillRect t="-7273" b="-25455"/>
                </a:stretch>
              </a:blipFill>
            </p:spPr>
            <p:txBody>
              <a:bodyPr/>
              <a:lstStyle/>
              <a:p>
                <a:r>
                  <a:rPr lang="en-US">
                    <a:noFill/>
                  </a:rPr>
                  <a:t> </a:t>
                </a:r>
              </a:p>
            </p:txBody>
          </p:sp>
        </mc:Fallback>
      </mc:AlternateContent>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4617" y="3672566"/>
            <a:ext cx="4240321" cy="2560637"/>
          </a:xfrm>
          <a:prstGeom prst="rect">
            <a:avLst/>
          </a:prstGeom>
        </p:spPr>
      </p:pic>
      <mc:AlternateContent xmlns:mc="http://schemas.openxmlformats.org/markup-compatibility/2006">
        <mc:Choice xmlns:a14="http://schemas.microsoft.com/office/drawing/2010/main" Requires="a14">
          <p:sp>
            <p:nvSpPr>
              <p:cNvPr id="9" name="Rectangle 8"/>
              <p:cNvSpPr/>
              <p:nvPr/>
            </p:nvSpPr>
            <p:spPr>
              <a:xfrm>
                <a:off x="382457" y="6155106"/>
                <a:ext cx="4548232" cy="338554"/>
              </a:xfrm>
              <a:prstGeom prst="rect">
                <a:avLst/>
              </a:prstGeom>
            </p:spPr>
            <p:txBody>
              <a:bodyPr wrap="square">
                <a:spAutoFit/>
              </a:bodyPr>
              <a:lstStyle/>
              <a:p>
                <a:pPr algn="ctr" eaLnBrk="1" hangingPunct="1"/>
                <a:r>
                  <a:rPr lang="en-US" altLang="zh-CN" sz="1600" dirty="0" smtClean="0">
                    <a:solidFill>
                      <a:srgbClr val="FF0000"/>
                    </a:solidFill>
                    <a:ea typeface="黑体" pitchFamily="2" charset="-122"/>
                  </a:rPr>
                  <a:t>III</a:t>
                </a:r>
                <a:r>
                  <a:rPr lang="en-US" altLang="zh-CN" sz="1600" dirty="0" smtClean="0">
                    <a:ea typeface="黑体" pitchFamily="2" charset="-122"/>
                  </a:rPr>
                  <a:t> </a:t>
                </a:r>
                <a:r>
                  <a:rPr lang="zh-CN" altLang="en-US" sz="1600" dirty="0" smtClean="0">
                    <a:ea typeface="黑体" pitchFamily="2" charset="-122"/>
                  </a:rPr>
                  <a:t>采用</a:t>
                </a:r>
                <a:r>
                  <a:rPr lang="zh-CN" altLang="en-US" sz="1600" dirty="0" smtClean="0">
                    <a:ea typeface="黑体" pitchFamily="2" charset="-122"/>
                  </a:rPr>
                  <a:t>最小二乘，时间窗长度</a:t>
                </a:r>
                <a14:m>
                  <m:oMath xmlns:m="http://schemas.openxmlformats.org/officeDocument/2006/math">
                    <m:r>
                      <a:rPr lang="en-US" altLang="zh-CN" sz="1600" i="1" dirty="0" smtClean="0">
                        <a:solidFill>
                          <a:srgbClr val="FF0000"/>
                        </a:solidFill>
                        <a:latin typeface="Cambria Math" charset="0"/>
                        <a:ea typeface="黑体" pitchFamily="2" charset="-122"/>
                      </a:rPr>
                      <m:t>𝑚</m:t>
                    </m:r>
                    <m:r>
                      <a:rPr lang="en-US" altLang="zh-CN" sz="1600" i="1" dirty="0" smtClean="0">
                        <a:solidFill>
                          <a:srgbClr val="FF0000"/>
                        </a:solidFill>
                        <a:latin typeface="Cambria Math" charset="0"/>
                        <a:ea typeface="黑体" pitchFamily="2" charset="-122"/>
                      </a:rPr>
                      <m:t>=30</m:t>
                    </m:r>
                  </m:oMath>
                </a14:m>
                <a:r>
                  <a:rPr lang="zh-CN" altLang="en-US" sz="1600" dirty="0" smtClean="0">
                    <a:ea typeface="黑体" pitchFamily="2" charset="-122"/>
                  </a:rPr>
                  <a:t>的</a:t>
                </a:r>
                <a:r>
                  <a:rPr lang="zh-CN" altLang="en-US" sz="1600" dirty="0">
                    <a:ea typeface="黑体" pitchFamily="2" charset="-122"/>
                  </a:rPr>
                  <a:t>同步曲线</a:t>
                </a:r>
                <a:endParaRPr lang="en-US" sz="1600" dirty="0">
                  <a:ea typeface="黑体" pitchFamily="2" charset="-122"/>
                </a:endParaRPr>
              </a:p>
            </p:txBody>
          </p:sp>
        </mc:Choice>
        <mc:Fallback>
          <p:sp>
            <p:nvSpPr>
              <p:cNvPr id="9" name="Rectangle 8"/>
              <p:cNvSpPr>
                <a:spLocks noRot="1" noChangeAspect="1" noMove="1" noResize="1" noEditPoints="1" noAdjustHandles="1" noChangeArrowheads="1" noChangeShapeType="1" noTextEdit="1"/>
              </p:cNvSpPr>
              <p:nvPr/>
            </p:nvSpPr>
            <p:spPr>
              <a:xfrm>
                <a:off x="382457" y="6155106"/>
                <a:ext cx="4548232" cy="338554"/>
              </a:xfrm>
              <a:prstGeom prst="rect">
                <a:avLst/>
              </a:prstGeom>
              <a:blipFill rotWithShape="0">
                <a:blip r:embed="rId7"/>
                <a:stretch>
                  <a:fillRect l="-268" t="-7273" r="-134" b="-25455"/>
                </a:stretch>
              </a:blipFill>
            </p:spPr>
            <p:txBody>
              <a:bodyPr/>
              <a:lstStyle/>
              <a:p>
                <a:r>
                  <a:rPr lang="en-US">
                    <a:noFill/>
                  </a:rPr>
                  <a:t> </a:t>
                </a:r>
              </a:p>
            </p:txBody>
          </p:sp>
        </mc:Fallback>
      </mc:AlternateContent>
      <p:sp>
        <p:nvSpPr>
          <p:cNvPr id="4" name="Rectangle 3"/>
          <p:cNvSpPr/>
          <p:nvPr/>
        </p:nvSpPr>
        <p:spPr>
          <a:xfrm>
            <a:off x="4794090" y="3732238"/>
            <a:ext cx="4349910" cy="2031325"/>
          </a:xfrm>
          <a:prstGeom prst="rect">
            <a:avLst/>
          </a:prstGeom>
        </p:spPr>
        <p:txBody>
          <a:bodyPr wrap="square">
            <a:spAutoFit/>
          </a:bodyPr>
          <a:lstStyle/>
          <a:p>
            <a:r>
              <a:rPr lang="en-US" altLang="zh-CN" sz="1800" dirty="0" smtClean="0">
                <a:ea typeface="宋体" pitchFamily="2" charset="-122"/>
              </a:rPr>
              <a:t>1.</a:t>
            </a:r>
            <a:r>
              <a:rPr lang="zh-CN" altLang="en-US" sz="1800" dirty="0" smtClean="0">
                <a:ea typeface="宋体" pitchFamily="2" charset="-122"/>
              </a:rPr>
              <a:t> 添加随机抖动后如图一所示有较明显波动；</a:t>
            </a:r>
          </a:p>
          <a:p>
            <a:r>
              <a:rPr lang="en-US" altLang="zh-CN" sz="1800" dirty="0" smtClean="0">
                <a:ea typeface="宋体" pitchFamily="2" charset="-122"/>
              </a:rPr>
              <a:t>2.</a:t>
            </a:r>
            <a:r>
              <a:rPr lang="zh-CN" altLang="en-US" sz="1800" dirty="0" smtClean="0">
                <a:ea typeface="宋体" pitchFamily="2" charset="-122"/>
              </a:rPr>
              <a:t> 采用最小二乘，时间窗长度为</a:t>
            </a:r>
            <a:r>
              <a:rPr lang="en-US" altLang="zh-CN" sz="1800" dirty="0" smtClean="0">
                <a:ea typeface="宋体" pitchFamily="2" charset="-122"/>
              </a:rPr>
              <a:t>10</a:t>
            </a:r>
            <a:r>
              <a:rPr lang="zh-CN" altLang="en-US" sz="1800" dirty="0" smtClean="0">
                <a:ea typeface="宋体" pitchFamily="2" charset="-122"/>
              </a:rPr>
              <a:t>，</a:t>
            </a:r>
            <a:r>
              <a:rPr lang="zh-CN" altLang="en-US" sz="1800" dirty="0" smtClean="0">
                <a:ea typeface="宋体" pitchFamily="2" charset="-122"/>
              </a:rPr>
              <a:t>收敛</a:t>
            </a:r>
            <a:r>
              <a:rPr lang="zh-CN" altLang="en-US" sz="1800" dirty="0">
                <a:ea typeface="宋体" pitchFamily="2" charset="-122"/>
              </a:rPr>
              <a:t>速度相对较快</a:t>
            </a:r>
            <a:r>
              <a:rPr lang="en-US" altLang="zh-CN" sz="1800" dirty="0">
                <a:ea typeface="宋体" pitchFamily="2" charset="-122"/>
              </a:rPr>
              <a:t>,</a:t>
            </a:r>
            <a:r>
              <a:rPr lang="zh-CN" altLang="en-US" sz="1800" dirty="0">
                <a:ea typeface="宋体" pitchFamily="2" charset="-122"/>
              </a:rPr>
              <a:t>在 </a:t>
            </a:r>
            <a:r>
              <a:rPr lang="en-US" altLang="zh-CN" sz="1800" dirty="0">
                <a:ea typeface="宋体" pitchFamily="2" charset="-122"/>
              </a:rPr>
              <a:t>3s </a:t>
            </a:r>
            <a:r>
              <a:rPr lang="zh-CN" altLang="en-US" sz="1800" dirty="0" smtClean="0">
                <a:ea typeface="宋体" pitchFamily="2" charset="-122"/>
              </a:rPr>
              <a:t>左右进入收敛；</a:t>
            </a:r>
          </a:p>
          <a:p>
            <a:r>
              <a:rPr lang="en-US" altLang="zh-CN" sz="1800" dirty="0" smtClean="0">
                <a:ea typeface="宋体" pitchFamily="2" charset="-122"/>
              </a:rPr>
              <a:t>3.</a:t>
            </a:r>
            <a:r>
              <a:rPr lang="zh-CN" altLang="en-US" sz="1800" dirty="0" smtClean="0">
                <a:ea typeface="宋体" pitchFamily="2" charset="-122"/>
              </a:rPr>
              <a:t> 长度</a:t>
            </a:r>
            <a:r>
              <a:rPr lang="zh-CN" altLang="en-US" sz="1800" dirty="0">
                <a:ea typeface="宋体" pitchFamily="2" charset="-122"/>
              </a:rPr>
              <a:t>为 </a:t>
            </a:r>
            <a:r>
              <a:rPr lang="en-US" altLang="zh-CN" sz="1800" dirty="0" smtClean="0">
                <a:ea typeface="宋体" pitchFamily="2" charset="-122"/>
              </a:rPr>
              <a:t>30</a:t>
            </a:r>
            <a:r>
              <a:rPr lang="zh-CN" altLang="en-US" sz="1800" dirty="0" smtClean="0">
                <a:ea typeface="宋体" pitchFamily="2" charset="-122"/>
              </a:rPr>
              <a:t> 时</a:t>
            </a:r>
            <a:r>
              <a:rPr lang="en-US" altLang="zh-CN" sz="1800" dirty="0">
                <a:ea typeface="宋体" pitchFamily="2" charset="-122"/>
              </a:rPr>
              <a:t>,</a:t>
            </a:r>
            <a:r>
              <a:rPr lang="zh-CN" altLang="en-US" sz="1800" dirty="0">
                <a:ea typeface="宋体" pitchFamily="2" charset="-122"/>
              </a:rPr>
              <a:t>收敛速度相对较慢</a:t>
            </a:r>
            <a:r>
              <a:rPr lang="en-US" altLang="zh-CN" sz="1800" dirty="0">
                <a:ea typeface="宋体" pitchFamily="2" charset="-122"/>
              </a:rPr>
              <a:t>,</a:t>
            </a:r>
            <a:r>
              <a:rPr lang="zh-CN" altLang="en-US" sz="1800" dirty="0">
                <a:ea typeface="宋体" pitchFamily="2" charset="-122"/>
              </a:rPr>
              <a:t>直到 </a:t>
            </a:r>
            <a:r>
              <a:rPr lang="en-US" altLang="zh-CN" sz="1800" dirty="0">
                <a:ea typeface="宋体" pitchFamily="2" charset="-122"/>
              </a:rPr>
              <a:t>6s </a:t>
            </a:r>
            <a:r>
              <a:rPr lang="zh-CN" altLang="en-US" sz="1800" dirty="0">
                <a:ea typeface="宋体" pitchFamily="2" charset="-122"/>
              </a:rPr>
              <a:t>才进入</a:t>
            </a:r>
            <a:r>
              <a:rPr lang="zh-CN" altLang="en-US" sz="1800" dirty="0" smtClean="0">
                <a:ea typeface="宋体" pitchFamily="2" charset="-122"/>
              </a:rPr>
              <a:t>收敛，</a:t>
            </a:r>
            <a:r>
              <a:rPr lang="zh-CN" altLang="en-US" sz="1800" dirty="0" smtClean="0">
                <a:ea typeface="宋体" pitchFamily="2" charset="-122"/>
              </a:rPr>
              <a:t>但是精度更高</a:t>
            </a:r>
            <a:endParaRPr lang="zh-CN" altLang="en-US" sz="1800" dirty="0" smtClean="0">
              <a:ea typeface="宋体" pitchFamily="2" charset="-122"/>
            </a:endParaRPr>
          </a:p>
          <a:p>
            <a:endParaRPr lang="en-US" sz="1800" dirty="0"/>
          </a:p>
        </p:txBody>
      </p:sp>
    </p:spTree>
    <p:extLst>
      <p:ext uri="{BB962C8B-B14F-4D97-AF65-F5344CB8AC3E}">
        <p14:creationId xmlns:p14="http://schemas.microsoft.com/office/powerpoint/2010/main" val="87168058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标题 1"/>
          <p:cNvSpPr>
            <a:spLocks noGrp="1"/>
          </p:cNvSpPr>
          <p:nvPr>
            <p:ph type="title"/>
          </p:nvPr>
        </p:nvSpPr>
        <p:spPr/>
        <p:txBody>
          <a:bodyPr/>
          <a:lstStyle/>
          <a:p>
            <a:pPr eaLnBrk="1" hangingPunct="1"/>
            <a:r>
              <a:rPr lang="zh-CN" altLang="en-US" dirty="0" smtClean="0"/>
              <a:t>         暂时性时延突变动态阈值法仿真结果</a:t>
            </a:r>
            <a:endParaRPr lang="zh-CN" altLang="en-US"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3384" y="868363"/>
            <a:ext cx="4126231" cy="2514600"/>
          </a:xfrm>
          <a:prstGeom prst="rect">
            <a:avLst/>
          </a:prstGeom>
        </p:spPr>
      </p:pic>
      <p:sp>
        <p:nvSpPr>
          <p:cNvPr id="4" name="Rectangle 3"/>
          <p:cNvSpPr/>
          <p:nvPr/>
        </p:nvSpPr>
        <p:spPr>
          <a:xfrm>
            <a:off x="609600" y="3350903"/>
            <a:ext cx="3733800" cy="338554"/>
          </a:xfrm>
          <a:prstGeom prst="rect">
            <a:avLst/>
          </a:prstGeom>
        </p:spPr>
        <p:txBody>
          <a:bodyPr wrap="square">
            <a:spAutoFit/>
          </a:bodyPr>
          <a:lstStyle/>
          <a:p>
            <a:pPr algn="ctr" eaLnBrk="1" hangingPunct="1"/>
            <a:r>
              <a:rPr lang="en-US" altLang="zh-CN" sz="1600" dirty="0" smtClean="0">
                <a:solidFill>
                  <a:srgbClr val="FF0000"/>
                </a:solidFill>
                <a:ea typeface="黑体" pitchFamily="2" charset="-122"/>
              </a:rPr>
              <a:t>I </a:t>
            </a:r>
            <a:r>
              <a:rPr lang="zh-CN" altLang="en-US" sz="1600" dirty="0" smtClean="0">
                <a:ea typeface="黑体" pitchFamily="2" charset="-122"/>
              </a:rPr>
              <a:t>添加</a:t>
            </a:r>
            <a:r>
              <a:rPr lang="zh-CN" altLang="en-US" sz="1600" dirty="0" smtClean="0">
                <a:ea typeface="黑体" pitchFamily="2" charset="-122"/>
              </a:rPr>
              <a:t>暂时性时延突变后的同步曲线</a:t>
            </a:r>
            <a:endParaRPr lang="en-US" sz="1600" dirty="0">
              <a:ea typeface="黑体" pitchFamily="2" charset="-122"/>
            </a:endParaRP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8615" y="3689457"/>
            <a:ext cx="4191000" cy="2554072"/>
          </a:xfrm>
          <a:prstGeom prst="rect">
            <a:avLst/>
          </a:prstGeom>
        </p:spPr>
      </p:pic>
      <mc:AlternateContent xmlns:mc="http://schemas.openxmlformats.org/markup-compatibility/2006">
        <mc:Choice xmlns:a14="http://schemas.microsoft.com/office/drawing/2010/main" Requires="a14">
          <p:sp>
            <p:nvSpPr>
              <p:cNvPr id="6" name="Rectangle 5"/>
              <p:cNvSpPr/>
              <p:nvPr/>
            </p:nvSpPr>
            <p:spPr>
              <a:xfrm>
                <a:off x="4714651" y="3350903"/>
                <a:ext cx="4319811" cy="338554"/>
              </a:xfrm>
              <a:prstGeom prst="rect">
                <a:avLst/>
              </a:prstGeom>
            </p:spPr>
            <p:txBody>
              <a:bodyPr wrap="square">
                <a:spAutoFit/>
              </a:bodyPr>
              <a:lstStyle/>
              <a:p>
                <a:pPr algn="ctr" eaLnBrk="1" hangingPunct="1"/>
                <a:r>
                  <a:rPr lang="en-US" altLang="zh-CN" sz="1600" dirty="0" smtClean="0">
                    <a:solidFill>
                      <a:srgbClr val="FF0000"/>
                    </a:solidFill>
                    <a:ea typeface="黑体" pitchFamily="2" charset="-122"/>
                  </a:rPr>
                  <a:t>II</a:t>
                </a:r>
                <a:r>
                  <a:rPr lang="en-US" altLang="zh-CN" sz="1600" dirty="0" smtClean="0">
                    <a:ea typeface="黑体" pitchFamily="2" charset="-122"/>
                  </a:rPr>
                  <a:t> </a:t>
                </a:r>
                <a:r>
                  <a:rPr lang="zh-CN" altLang="en-US" sz="1600" dirty="0" smtClean="0">
                    <a:ea typeface="黑体" pitchFamily="2" charset="-122"/>
                  </a:rPr>
                  <a:t>采用</a:t>
                </a:r>
                <a:r>
                  <a:rPr lang="zh-CN" altLang="en-US" sz="1600" dirty="0" smtClean="0">
                    <a:ea typeface="黑体" pitchFamily="2" charset="-122"/>
                  </a:rPr>
                  <a:t>动态阈值法，控制量</a:t>
                </a:r>
                <a14:m>
                  <m:oMath xmlns:m="http://schemas.openxmlformats.org/officeDocument/2006/math">
                    <m:r>
                      <a:rPr lang="zh-CN" altLang="en-US" sz="1600" i="1" smtClean="0">
                        <a:solidFill>
                          <a:srgbClr val="FF0000"/>
                        </a:solidFill>
                        <a:latin typeface="Cambria Math" charset="0"/>
                        <a:ea typeface="Cambria Math" charset="0"/>
                        <a:cs typeface="Cambria Math" charset="0"/>
                      </a:rPr>
                      <m:t>𝛼</m:t>
                    </m:r>
                    <m:r>
                      <a:rPr lang="en-US" altLang="zh-CN" sz="1600" b="0" i="1" smtClean="0">
                        <a:solidFill>
                          <a:srgbClr val="FF0000"/>
                        </a:solidFill>
                        <a:latin typeface="Cambria Math" charset="0"/>
                        <a:ea typeface="Cambria Math" charset="0"/>
                        <a:cs typeface="Cambria Math" charset="0"/>
                      </a:rPr>
                      <m:t>=3</m:t>
                    </m:r>
                  </m:oMath>
                </a14:m>
                <a:r>
                  <a:rPr lang="zh-CN" altLang="en-US" sz="1600" dirty="0" smtClean="0">
                    <a:ea typeface="黑体" pitchFamily="2" charset="-122"/>
                  </a:rPr>
                  <a:t>时的同步曲线</a:t>
                </a:r>
                <a:endParaRPr lang="en-US" sz="1600" dirty="0">
                  <a:ea typeface="黑体" pitchFamily="2" charset="-122"/>
                </a:endParaRPr>
              </a:p>
            </p:txBody>
          </p:sp>
        </mc:Choice>
        <mc:Fallback>
          <p:sp>
            <p:nvSpPr>
              <p:cNvPr id="6" name="Rectangle 5"/>
              <p:cNvSpPr>
                <a:spLocks noRot="1" noChangeAspect="1" noMove="1" noResize="1" noEditPoints="1" noAdjustHandles="1" noChangeArrowheads="1" noChangeShapeType="1" noTextEdit="1"/>
              </p:cNvSpPr>
              <p:nvPr/>
            </p:nvSpPr>
            <p:spPr>
              <a:xfrm>
                <a:off x="4714651" y="3350903"/>
                <a:ext cx="4319811" cy="338554"/>
              </a:xfrm>
              <a:prstGeom prst="rect">
                <a:avLst/>
              </a:prstGeom>
              <a:blipFill rotWithShape="0">
                <a:blip r:embed="rId5"/>
                <a:stretch>
                  <a:fillRect l="-423" t="-7273" r="-282" b="-25455"/>
                </a:stretch>
              </a:blipFill>
            </p:spPr>
            <p:txBody>
              <a:bodyPr/>
              <a:lstStyle/>
              <a:p>
                <a:r>
                  <a:rPr lang="en-US">
                    <a:noFill/>
                  </a:rPr>
                  <a:t> </a:t>
                </a:r>
              </a:p>
            </p:txBody>
          </p:sp>
        </mc:Fallback>
      </mc:AlternateContent>
      <p:pic>
        <p:nvPicPr>
          <p:cNvPr id="5" name="Picture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91622" y="767831"/>
            <a:ext cx="4300370" cy="2620724"/>
          </a:xfrm>
          <a:prstGeom prst="rect">
            <a:avLst/>
          </a:prstGeom>
        </p:spPr>
      </p:pic>
      <mc:AlternateContent xmlns:mc="http://schemas.openxmlformats.org/markup-compatibility/2006">
        <mc:Choice xmlns:a14="http://schemas.microsoft.com/office/drawing/2010/main" Requires="a14">
          <p:sp>
            <p:nvSpPr>
              <p:cNvPr id="8" name="Rectangle 7"/>
              <p:cNvSpPr/>
              <p:nvPr/>
            </p:nvSpPr>
            <p:spPr>
              <a:xfrm>
                <a:off x="173278" y="6168411"/>
                <a:ext cx="4541674" cy="338554"/>
              </a:xfrm>
              <a:prstGeom prst="rect">
                <a:avLst/>
              </a:prstGeom>
            </p:spPr>
            <p:txBody>
              <a:bodyPr wrap="square">
                <a:spAutoFit/>
              </a:bodyPr>
              <a:lstStyle/>
              <a:p>
                <a:pPr algn="ctr" eaLnBrk="1" hangingPunct="1"/>
                <a:r>
                  <a:rPr lang="en-US" altLang="zh-CN" sz="1600" dirty="0" smtClean="0">
                    <a:solidFill>
                      <a:srgbClr val="FF0000"/>
                    </a:solidFill>
                    <a:ea typeface="黑体" pitchFamily="2" charset="-122"/>
                  </a:rPr>
                  <a:t>III </a:t>
                </a:r>
                <a:r>
                  <a:rPr lang="zh-CN" altLang="en-US" sz="1600" dirty="0" smtClean="0">
                    <a:ea typeface="黑体" pitchFamily="2" charset="-122"/>
                  </a:rPr>
                  <a:t>采用</a:t>
                </a:r>
                <a:r>
                  <a:rPr lang="zh-CN" altLang="en-US" sz="1600" dirty="0" smtClean="0">
                    <a:ea typeface="黑体" pitchFamily="2" charset="-122"/>
                  </a:rPr>
                  <a:t>动态阈值法，控制量</a:t>
                </a:r>
                <a14:m>
                  <m:oMath xmlns:m="http://schemas.openxmlformats.org/officeDocument/2006/math">
                    <m:r>
                      <a:rPr lang="zh-CN" altLang="en-US" sz="1600" i="1" smtClean="0">
                        <a:solidFill>
                          <a:srgbClr val="FF0000"/>
                        </a:solidFill>
                        <a:latin typeface="Cambria Math" charset="0"/>
                        <a:ea typeface="Cambria Math" charset="0"/>
                        <a:cs typeface="Cambria Math" charset="0"/>
                      </a:rPr>
                      <m:t>𝛼</m:t>
                    </m:r>
                    <m:r>
                      <a:rPr lang="en-US" altLang="zh-CN" sz="1600" b="0" i="1" smtClean="0">
                        <a:solidFill>
                          <a:srgbClr val="FF0000"/>
                        </a:solidFill>
                        <a:latin typeface="Cambria Math" charset="0"/>
                        <a:ea typeface="Cambria Math" charset="0"/>
                        <a:cs typeface="Cambria Math" charset="0"/>
                      </a:rPr>
                      <m:t>=1.5</m:t>
                    </m:r>
                  </m:oMath>
                </a14:m>
                <a:r>
                  <a:rPr lang="zh-CN" altLang="en-US" sz="1600" dirty="0" smtClean="0">
                    <a:ea typeface="黑体" pitchFamily="2" charset="-122"/>
                  </a:rPr>
                  <a:t>时的同步曲线</a:t>
                </a:r>
                <a:endParaRPr lang="en-US" sz="1600" dirty="0">
                  <a:ea typeface="黑体" pitchFamily="2" charset="-122"/>
                </a:endParaRPr>
              </a:p>
            </p:txBody>
          </p:sp>
        </mc:Choice>
        <mc:Fallback>
          <p:sp>
            <p:nvSpPr>
              <p:cNvPr id="8" name="Rectangle 7"/>
              <p:cNvSpPr>
                <a:spLocks noRot="1" noChangeAspect="1" noMove="1" noResize="1" noEditPoints="1" noAdjustHandles="1" noChangeArrowheads="1" noChangeShapeType="1" noTextEdit="1"/>
              </p:cNvSpPr>
              <p:nvPr/>
            </p:nvSpPr>
            <p:spPr>
              <a:xfrm>
                <a:off x="173278" y="6168411"/>
                <a:ext cx="4541674" cy="338554"/>
              </a:xfrm>
              <a:prstGeom prst="rect">
                <a:avLst/>
              </a:prstGeom>
              <a:blipFill rotWithShape="0">
                <a:blip r:embed="rId7"/>
                <a:stretch>
                  <a:fillRect l="-134" t="-7273" r="-268" b="-25455"/>
                </a:stretch>
              </a:blipFill>
            </p:spPr>
            <p:txBody>
              <a:bodyPr/>
              <a:lstStyle/>
              <a:p>
                <a:r>
                  <a:rPr lang="en-US">
                    <a:noFill/>
                  </a:rPr>
                  <a:t> </a:t>
                </a:r>
              </a:p>
            </p:txBody>
          </p:sp>
        </mc:Fallback>
      </mc:AlternateContent>
      <p:sp>
        <p:nvSpPr>
          <p:cNvPr id="7" name="Rectangle 6"/>
          <p:cNvSpPr/>
          <p:nvPr/>
        </p:nvSpPr>
        <p:spPr>
          <a:xfrm>
            <a:off x="4677323" y="3867730"/>
            <a:ext cx="4572000" cy="2197525"/>
          </a:xfrm>
          <a:prstGeom prst="rect">
            <a:avLst/>
          </a:prstGeom>
        </p:spPr>
        <p:txBody>
          <a:bodyPr>
            <a:spAutoFit/>
          </a:bodyPr>
          <a:lstStyle/>
          <a:p>
            <a:pPr marL="228600" indent="-228600">
              <a:spcBef>
                <a:spcPct val="30000"/>
              </a:spcBef>
              <a:buFontTx/>
              <a:buAutoNum type="arabicPeriod"/>
              <a:defRPr/>
            </a:pPr>
            <a:r>
              <a:rPr lang="zh-CN" altLang="en-US" sz="1800" dirty="0" smtClean="0">
                <a:ea typeface="宋体" pitchFamily="2" charset="-122"/>
              </a:rPr>
              <a:t>未采用动态阈值法时，如图</a:t>
            </a:r>
            <a:r>
              <a:rPr lang="en-US" altLang="zh-CN" sz="1800" dirty="0" smtClean="0">
                <a:ea typeface="宋体" pitchFamily="2" charset="-122"/>
              </a:rPr>
              <a:t>1</a:t>
            </a:r>
            <a:r>
              <a:rPr lang="zh-CN" altLang="en-US" sz="1800" dirty="0" smtClean="0">
                <a:ea typeface="宋体" pitchFamily="2" charset="-122"/>
              </a:rPr>
              <a:t>， 在同步系统运行到 </a:t>
            </a:r>
            <a:r>
              <a:rPr lang="en-US" altLang="zh-CN" sz="1800" dirty="0" smtClean="0">
                <a:ea typeface="宋体" pitchFamily="2" charset="-122"/>
              </a:rPr>
              <a:t>8s </a:t>
            </a:r>
            <a:r>
              <a:rPr lang="zh-CN" altLang="en-US" sz="1800" dirty="0" smtClean="0">
                <a:ea typeface="宋体" pitchFamily="2" charset="-122"/>
              </a:rPr>
              <a:t>添加一个时延突变后</a:t>
            </a:r>
            <a:r>
              <a:rPr lang="en-US" altLang="zh-CN" sz="1800" dirty="0" smtClean="0">
                <a:ea typeface="宋体" pitchFamily="2" charset="-122"/>
              </a:rPr>
              <a:t>,</a:t>
            </a:r>
            <a:r>
              <a:rPr lang="zh-CN" altLang="en-US" sz="1800" dirty="0" smtClean="0">
                <a:ea typeface="宋体" pitchFamily="2" charset="-122"/>
              </a:rPr>
              <a:t> 同步值立即跃变到</a:t>
            </a:r>
            <a:r>
              <a:rPr lang="en-US" altLang="zh-CN" sz="1800" dirty="0" smtClean="0">
                <a:ea typeface="宋体" pitchFamily="2" charset="-122"/>
              </a:rPr>
              <a:t>-290ns </a:t>
            </a:r>
            <a:r>
              <a:rPr lang="zh-CN" altLang="en-US" sz="1800" dirty="0">
                <a:ea typeface="宋体" pitchFamily="2" charset="-122"/>
              </a:rPr>
              <a:t>－</a:t>
            </a:r>
            <a:r>
              <a:rPr lang="en-US" altLang="zh-CN" sz="1800" dirty="0" smtClean="0">
                <a:ea typeface="宋体" pitchFamily="2" charset="-122"/>
              </a:rPr>
              <a:t> +220ns </a:t>
            </a:r>
            <a:r>
              <a:rPr lang="zh-CN" altLang="en-US" sz="1800" dirty="0" smtClean="0">
                <a:ea typeface="宋体" pitchFamily="2" charset="-122"/>
              </a:rPr>
              <a:t>之间 </a:t>
            </a:r>
          </a:p>
          <a:p>
            <a:pPr marL="228600" indent="-228600">
              <a:spcBef>
                <a:spcPct val="30000"/>
              </a:spcBef>
              <a:buFontTx/>
              <a:buAutoNum type="arabicPeriod"/>
              <a:defRPr/>
            </a:pPr>
            <a:r>
              <a:rPr lang="zh-CN" altLang="en-US" sz="1800" dirty="0" smtClean="0">
                <a:ea typeface="宋体" pitchFamily="2" charset="-122"/>
              </a:rPr>
              <a:t>采用</a:t>
            </a:r>
            <a:r>
              <a:rPr lang="zh-CN" altLang="en-US" sz="1800" dirty="0">
                <a:ea typeface="宋体" pitchFamily="2" charset="-122"/>
              </a:rPr>
              <a:t>动态阈值法后，该波动区间</a:t>
            </a:r>
            <a:r>
              <a:rPr lang="zh-CN" altLang="en-US" sz="1800" dirty="0" smtClean="0">
                <a:ea typeface="宋体" pitchFamily="2" charset="-122"/>
              </a:rPr>
              <a:t>在</a:t>
            </a:r>
            <a:r>
              <a:rPr lang="en-US" altLang="zh-CN" sz="1800" dirty="0" smtClean="0">
                <a:ea typeface="宋体" pitchFamily="2" charset="-122"/>
              </a:rPr>
              <a:t>-200ns</a:t>
            </a:r>
            <a:r>
              <a:rPr lang="zh-CN" altLang="en-US" sz="1800" dirty="0" smtClean="0">
                <a:ea typeface="宋体" pitchFamily="2" charset="-122"/>
              </a:rPr>
              <a:t> </a:t>
            </a:r>
            <a:r>
              <a:rPr lang="zh-CN" altLang="en-US" sz="1800" dirty="0">
                <a:ea typeface="宋体" pitchFamily="2" charset="-122"/>
              </a:rPr>
              <a:t>－ </a:t>
            </a:r>
            <a:r>
              <a:rPr lang="en-US" altLang="zh-CN" sz="1800" dirty="0" smtClean="0">
                <a:ea typeface="宋体" pitchFamily="2" charset="-122"/>
              </a:rPr>
              <a:t>+100</a:t>
            </a:r>
            <a:r>
              <a:rPr lang="zh-CN" altLang="en-US" sz="1800" dirty="0" smtClean="0">
                <a:ea typeface="宋体" pitchFamily="2" charset="-122"/>
              </a:rPr>
              <a:t> </a:t>
            </a:r>
            <a:r>
              <a:rPr lang="en-US" altLang="zh-CN" sz="1800" dirty="0">
                <a:ea typeface="宋体" pitchFamily="2" charset="-122"/>
              </a:rPr>
              <a:t>ns</a:t>
            </a:r>
            <a:r>
              <a:rPr lang="zh-CN" altLang="en-US" sz="1800" dirty="0">
                <a:ea typeface="宋体" pitchFamily="2" charset="-122"/>
              </a:rPr>
              <a:t> 之间，有了明显的限制</a:t>
            </a:r>
          </a:p>
          <a:p>
            <a:pPr marL="228600" indent="-228600">
              <a:spcBef>
                <a:spcPct val="30000"/>
              </a:spcBef>
              <a:buFontTx/>
              <a:buAutoNum type="arabicPeriod"/>
              <a:defRPr/>
            </a:pPr>
            <a:r>
              <a:rPr lang="zh-CN" altLang="en-US" sz="1800" dirty="0">
                <a:ea typeface="宋体" pitchFamily="2" charset="-122"/>
              </a:rPr>
              <a:t>减小控制量后，同步系统对于暂时性突变有了</a:t>
            </a:r>
            <a:r>
              <a:rPr lang="zh-CN" altLang="en-US" sz="1800" dirty="0" smtClean="0">
                <a:ea typeface="宋体" pitchFamily="2" charset="-122"/>
              </a:rPr>
              <a:t>更为</a:t>
            </a:r>
            <a:r>
              <a:rPr lang="zh-CN" altLang="en-US" sz="1800" dirty="0" smtClean="0">
                <a:ea typeface="宋体" pitchFamily="2" charset="-122"/>
              </a:rPr>
              <a:t>明显</a:t>
            </a:r>
            <a:r>
              <a:rPr lang="zh-CN" altLang="en-US" sz="1800" dirty="0" smtClean="0">
                <a:ea typeface="宋体" pitchFamily="2" charset="-122"/>
              </a:rPr>
              <a:t>的</a:t>
            </a:r>
            <a:r>
              <a:rPr lang="zh-CN" altLang="en-US" sz="1800" dirty="0">
                <a:ea typeface="宋体" pitchFamily="2" charset="-122"/>
              </a:rPr>
              <a:t>限制，参考图三</a:t>
            </a:r>
          </a:p>
        </p:txBody>
      </p:sp>
    </p:spTree>
    <p:extLst>
      <p:ext uri="{BB962C8B-B14F-4D97-AF65-F5344CB8AC3E}">
        <p14:creationId xmlns:p14="http://schemas.microsoft.com/office/powerpoint/2010/main" val="55331797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标题 1"/>
          <p:cNvSpPr>
            <a:spLocks noGrp="1"/>
          </p:cNvSpPr>
          <p:nvPr>
            <p:ph type="title"/>
          </p:nvPr>
        </p:nvSpPr>
        <p:spPr/>
        <p:txBody>
          <a:bodyPr/>
          <a:lstStyle/>
          <a:p>
            <a:pPr eaLnBrk="1" hangingPunct="1"/>
            <a:r>
              <a:rPr lang="zh-CN" altLang="en-US" dirty="0"/>
              <a:t> </a:t>
            </a:r>
            <a:r>
              <a:rPr lang="zh-CN" altLang="en-US" dirty="0" smtClean="0"/>
              <a:t>      持久性时延变化实时检测仿真结果</a:t>
            </a:r>
            <a:endParaRPr lang="zh-CN" altLang="en-US"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0850" y="868363"/>
            <a:ext cx="4051300" cy="2597635"/>
          </a:xfrm>
          <a:prstGeom prst="rect">
            <a:avLst/>
          </a:prstGeom>
        </p:spPr>
      </p:pic>
      <p:sp>
        <p:nvSpPr>
          <p:cNvPr id="4" name="Rectangle 3"/>
          <p:cNvSpPr/>
          <p:nvPr/>
        </p:nvSpPr>
        <p:spPr>
          <a:xfrm>
            <a:off x="609600" y="3350903"/>
            <a:ext cx="3733800" cy="338554"/>
          </a:xfrm>
          <a:prstGeom prst="rect">
            <a:avLst/>
          </a:prstGeom>
        </p:spPr>
        <p:txBody>
          <a:bodyPr wrap="square">
            <a:spAutoFit/>
          </a:bodyPr>
          <a:lstStyle/>
          <a:p>
            <a:pPr algn="ctr" eaLnBrk="1" hangingPunct="1"/>
            <a:r>
              <a:rPr lang="en-US" altLang="zh-CN" sz="1600" dirty="0" smtClean="0">
                <a:solidFill>
                  <a:srgbClr val="FF0000"/>
                </a:solidFill>
                <a:ea typeface="黑体" pitchFamily="2" charset="-122"/>
              </a:rPr>
              <a:t>I </a:t>
            </a:r>
            <a:r>
              <a:rPr lang="zh-CN" altLang="en-US" sz="1600" dirty="0" smtClean="0">
                <a:ea typeface="黑体" pitchFamily="2" charset="-122"/>
              </a:rPr>
              <a:t>添加</a:t>
            </a:r>
            <a:r>
              <a:rPr lang="zh-CN" altLang="en-US" sz="1600" dirty="0" smtClean="0">
                <a:ea typeface="黑体" pitchFamily="2" charset="-122"/>
              </a:rPr>
              <a:t>持久性时延变化后的同步曲线</a:t>
            </a:r>
            <a:endParaRPr lang="en-US" sz="1600" dirty="0">
              <a:ea typeface="黑体" pitchFamily="2" charset="-122"/>
            </a:endParaRP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60900" y="823852"/>
            <a:ext cx="4038600" cy="2589492"/>
          </a:xfrm>
          <a:prstGeom prst="rect">
            <a:avLst/>
          </a:prstGeom>
        </p:spPr>
      </p:pic>
      <mc:AlternateContent xmlns:mc="http://schemas.openxmlformats.org/markup-compatibility/2006">
        <mc:Choice xmlns:a14="http://schemas.microsoft.com/office/drawing/2010/main" Requires="a14">
          <p:sp>
            <p:nvSpPr>
              <p:cNvPr id="6" name="Rectangle 5"/>
              <p:cNvSpPr/>
              <p:nvPr/>
            </p:nvSpPr>
            <p:spPr>
              <a:xfrm>
                <a:off x="4813300" y="3350903"/>
                <a:ext cx="4191000" cy="584775"/>
              </a:xfrm>
              <a:prstGeom prst="rect">
                <a:avLst/>
              </a:prstGeom>
            </p:spPr>
            <p:txBody>
              <a:bodyPr wrap="square">
                <a:spAutoFit/>
              </a:bodyPr>
              <a:lstStyle/>
              <a:p>
                <a:pPr algn="ctr" eaLnBrk="1" hangingPunct="1"/>
                <a:r>
                  <a:rPr lang="en-US" altLang="zh-CN" sz="1600" dirty="0" smtClean="0">
                    <a:solidFill>
                      <a:srgbClr val="FF0000"/>
                    </a:solidFill>
                    <a:ea typeface="黑体" pitchFamily="2" charset="-122"/>
                  </a:rPr>
                  <a:t>II</a:t>
                </a:r>
                <a:r>
                  <a:rPr lang="en-US" altLang="zh-CN" sz="1600" dirty="0" smtClean="0">
                    <a:ea typeface="黑体" pitchFamily="2" charset="-122"/>
                  </a:rPr>
                  <a:t> </a:t>
                </a:r>
                <a:r>
                  <a:rPr lang="zh-CN" altLang="en-US" sz="1600" dirty="0" smtClean="0">
                    <a:ea typeface="黑体" pitchFamily="2" charset="-122"/>
                  </a:rPr>
                  <a:t>采用</a:t>
                </a:r>
                <a:r>
                  <a:rPr lang="zh-CN" altLang="en-US" sz="1600" dirty="0" smtClean="0">
                    <a:ea typeface="黑体" pitchFamily="2" charset="-122"/>
                  </a:rPr>
                  <a:t>实时检测法，忍耐度</a:t>
                </a:r>
                <a14:m>
                  <m:oMath xmlns:m="http://schemas.openxmlformats.org/officeDocument/2006/math">
                    <m:r>
                      <a:rPr lang="en-US" altLang="zh-CN" sz="1600" i="1" dirty="0" smtClean="0">
                        <a:solidFill>
                          <a:srgbClr val="FF0000"/>
                        </a:solidFill>
                        <a:latin typeface="Cambria Math" charset="0"/>
                        <a:ea typeface="黑体" pitchFamily="2" charset="-122"/>
                      </a:rPr>
                      <m:t>𝑤</m:t>
                    </m:r>
                    <m:r>
                      <a:rPr lang="en-US" altLang="zh-CN" sz="1600" i="1" dirty="0" smtClean="0">
                        <a:solidFill>
                          <a:srgbClr val="FF0000"/>
                        </a:solidFill>
                        <a:latin typeface="Cambria Math" charset="0"/>
                        <a:ea typeface="黑体" pitchFamily="2" charset="-122"/>
                      </a:rPr>
                      <m:t>=1.5</m:t>
                    </m:r>
                  </m:oMath>
                </a14:m>
                <a:r>
                  <a:rPr lang="zh-CN" altLang="en-US" sz="1600" dirty="0" smtClean="0">
                    <a:ea typeface="黑体" pitchFamily="2" charset="-122"/>
                  </a:rPr>
                  <a:t>的同步曲线</a:t>
                </a:r>
                <a:endParaRPr lang="en-US" sz="1600" dirty="0">
                  <a:ea typeface="黑体" pitchFamily="2" charset="-122"/>
                </a:endParaRPr>
              </a:p>
            </p:txBody>
          </p:sp>
        </mc:Choice>
        <mc:Fallback>
          <p:sp>
            <p:nvSpPr>
              <p:cNvPr id="6" name="Rectangle 5"/>
              <p:cNvSpPr>
                <a:spLocks noRot="1" noChangeAspect="1" noMove="1" noResize="1" noEditPoints="1" noAdjustHandles="1" noChangeArrowheads="1" noChangeShapeType="1" noTextEdit="1"/>
              </p:cNvSpPr>
              <p:nvPr/>
            </p:nvSpPr>
            <p:spPr>
              <a:xfrm>
                <a:off x="4813300" y="3350903"/>
                <a:ext cx="4191000" cy="584775"/>
              </a:xfrm>
              <a:prstGeom prst="rect">
                <a:avLst/>
              </a:prstGeom>
              <a:blipFill rotWithShape="0">
                <a:blip r:embed="rId5"/>
                <a:stretch>
                  <a:fillRect t="-4167" b="-11458"/>
                </a:stretch>
              </a:blipFill>
            </p:spPr>
            <p:txBody>
              <a:bodyPr/>
              <a:lstStyle/>
              <a:p>
                <a:r>
                  <a:rPr lang="en-US">
                    <a:noFill/>
                  </a:rPr>
                  <a:t> </a:t>
                </a:r>
              </a:p>
            </p:txBody>
          </p:sp>
        </mc:Fallback>
      </mc:AlternateContent>
      <p:pic>
        <p:nvPicPr>
          <p:cNvPr id="5" name="Picture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0850" y="3718777"/>
            <a:ext cx="4238048" cy="2582744"/>
          </a:xfrm>
          <a:prstGeom prst="rect">
            <a:avLst/>
          </a:prstGeom>
        </p:spPr>
      </p:pic>
      <mc:AlternateContent xmlns:mc="http://schemas.openxmlformats.org/markup-compatibility/2006">
        <mc:Choice xmlns:a14="http://schemas.microsoft.com/office/drawing/2010/main" Requires="a14">
          <p:sp>
            <p:nvSpPr>
              <p:cNvPr id="8" name="Rectangle 7"/>
              <p:cNvSpPr/>
              <p:nvPr/>
            </p:nvSpPr>
            <p:spPr>
              <a:xfrm>
                <a:off x="474374" y="6191411"/>
                <a:ext cx="4191000" cy="584775"/>
              </a:xfrm>
              <a:prstGeom prst="rect">
                <a:avLst/>
              </a:prstGeom>
            </p:spPr>
            <p:txBody>
              <a:bodyPr wrap="square">
                <a:spAutoFit/>
              </a:bodyPr>
              <a:lstStyle/>
              <a:p>
                <a:pPr algn="ctr" eaLnBrk="1" hangingPunct="1"/>
                <a:r>
                  <a:rPr lang="en-US" altLang="zh-CN" sz="1600" dirty="0" smtClean="0">
                    <a:solidFill>
                      <a:srgbClr val="FF0000"/>
                    </a:solidFill>
                    <a:ea typeface="黑体" pitchFamily="2" charset="-122"/>
                  </a:rPr>
                  <a:t>III</a:t>
                </a:r>
                <a:r>
                  <a:rPr lang="en-US" altLang="zh-CN" sz="1600" dirty="0" smtClean="0">
                    <a:ea typeface="黑体" pitchFamily="2" charset="-122"/>
                  </a:rPr>
                  <a:t> </a:t>
                </a:r>
                <a:r>
                  <a:rPr lang="zh-CN" altLang="en-US" sz="1600" dirty="0" smtClean="0">
                    <a:ea typeface="黑体" pitchFamily="2" charset="-122"/>
                  </a:rPr>
                  <a:t>采用</a:t>
                </a:r>
                <a:r>
                  <a:rPr lang="zh-CN" altLang="en-US" sz="1600" dirty="0" smtClean="0">
                    <a:ea typeface="黑体" pitchFamily="2" charset="-122"/>
                  </a:rPr>
                  <a:t>实时检测法，忍耐度</a:t>
                </a:r>
                <a14:m>
                  <m:oMath xmlns:m="http://schemas.openxmlformats.org/officeDocument/2006/math">
                    <m:r>
                      <a:rPr lang="en-US" altLang="zh-CN" sz="1600" i="1" dirty="0" smtClean="0">
                        <a:solidFill>
                          <a:srgbClr val="FF0000"/>
                        </a:solidFill>
                        <a:latin typeface="Cambria Math" charset="0"/>
                        <a:ea typeface="黑体" pitchFamily="2" charset="-122"/>
                      </a:rPr>
                      <m:t>𝑤</m:t>
                    </m:r>
                    <m:r>
                      <a:rPr lang="en-US" altLang="zh-CN" sz="1600" i="1" dirty="0" smtClean="0">
                        <a:solidFill>
                          <a:srgbClr val="FF0000"/>
                        </a:solidFill>
                        <a:latin typeface="Cambria Math" charset="0"/>
                        <a:ea typeface="黑体" pitchFamily="2" charset="-122"/>
                      </a:rPr>
                      <m:t>=1.2</m:t>
                    </m:r>
                  </m:oMath>
                </a14:m>
                <a:r>
                  <a:rPr lang="zh-CN" altLang="en-US" sz="1600" dirty="0" smtClean="0">
                    <a:ea typeface="黑体" pitchFamily="2" charset="-122"/>
                  </a:rPr>
                  <a:t>的同步曲线</a:t>
                </a:r>
                <a:endParaRPr lang="en-US" sz="1600" dirty="0">
                  <a:ea typeface="黑体" pitchFamily="2" charset="-122"/>
                </a:endParaRPr>
              </a:p>
            </p:txBody>
          </p:sp>
        </mc:Choice>
        <mc:Fallback>
          <p:sp>
            <p:nvSpPr>
              <p:cNvPr id="8" name="Rectangle 7"/>
              <p:cNvSpPr>
                <a:spLocks noRot="1" noChangeAspect="1" noMove="1" noResize="1" noEditPoints="1" noAdjustHandles="1" noChangeArrowheads="1" noChangeShapeType="1" noTextEdit="1"/>
              </p:cNvSpPr>
              <p:nvPr/>
            </p:nvSpPr>
            <p:spPr>
              <a:xfrm>
                <a:off x="474374" y="6191411"/>
                <a:ext cx="4191000" cy="584775"/>
              </a:xfrm>
              <a:prstGeom prst="rect">
                <a:avLst/>
              </a:prstGeom>
              <a:blipFill rotWithShape="0">
                <a:blip r:embed="rId7"/>
                <a:stretch>
                  <a:fillRect t="-4167" b="-11458"/>
                </a:stretch>
              </a:blipFill>
            </p:spPr>
            <p:txBody>
              <a:bodyPr/>
              <a:lstStyle/>
              <a:p>
                <a:r>
                  <a:rPr lang="en-US">
                    <a:noFill/>
                  </a:rPr>
                  <a:t> </a:t>
                </a:r>
              </a:p>
            </p:txBody>
          </p:sp>
        </mc:Fallback>
      </mc:AlternateContent>
      <p:sp>
        <p:nvSpPr>
          <p:cNvPr id="7" name="Rectangle 6"/>
          <p:cNvSpPr/>
          <p:nvPr/>
        </p:nvSpPr>
        <p:spPr>
          <a:xfrm>
            <a:off x="4609564" y="3889977"/>
            <a:ext cx="4572000" cy="2308324"/>
          </a:xfrm>
          <a:prstGeom prst="rect">
            <a:avLst/>
          </a:prstGeom>
        </p:spPr>
        <p:txBody>
          <a:bodyPr>
            <a:spAutoFit/>
          </a:bodyPr>
          <a:lstStyle/>
          <a:p>
            <a:r>
              <a:rPr lang="en-US" altLang="zh-CN" sz="1800" dirty="0">
                <a:ea typeface="宋体" charset="0"/>
              </a:rPr>
              <a:t>1.</a:t>
            </a:r>
            <a:r>
              <a:rPr lang="zh-CN" altLang="en-US" sz="1800" dirty="0">
                <a:ea typeface="宋体" charset="0"/>
              </a:rPr>
              <a:t> 在</a:t>
            </a:r>
            <a:r>
              <a:rPr lang="en-US" altLang="zh-CN" sz="1800" dirty="0">
                <a:ea typeface="宋体" charset="0"/>
              </a:rPr>
              <a:t>8s</a:t>
            </a:r>
            <a:r>
              <a:rPr lang="zh-CN" altLang="en-US" sz="1800" dirty="0">
                <a:ea typeface="宋体" charset="0"/>
              </a:rPr>
              <a:t>时加入持久变化量。未采用实时检测时，如图一，持续了将近</a:t>
            </a:r>
            <a:r>
              <a:rPr lang="en-US" altLang="zh-CN" sz="1800" dirty="0">
                <a:ea typeface="宋体" charset="0"/>
              </a:rPr>
              <a:t>10s</a:t>
            </a:r>
            <a:r>
              <a:rPr lang="zh-CN" altLang="en-US" sz="1800" dirty="0">
                <a:ea typeface="宋体" charset="0"/>
              </a:rPr>
              <a:t>才开始恢复稳定；</a:t>
            </a:r>
          </a:p>
          <a:p>
            <a:r>
              <a:rPr lang="en-US" altLang="zh-CN" sz="1800" dirty="0">
                <a:ea typeface="宋体" charset="0"/>
              </a:rPr>
              <a:t>2.</a:t>
            </a:r>
            <a:r>
              <a:rPr lang="zh-CN" altLang="en-US" sz="1800" dirty="0">
                <a:ea typeface="宋体" charset="0"/>
              </a:rPr>
              <a:t> 采用实时检测算法后，持续</a:t>
            </a:r>
            <a:r>
              <a:rPr lang="en-US" altLang="zh-CN" sz="1800" dirty="0">
                <a:ea typeface="宋体" charset="0"/>
              </a:rPr>
              <a:t>6s</a:t>
            </a:r>
            <a:r>
              <a:rPr lang="zh-CN" altLang="en-US" sz="1800" dirty="0">
                <a:ea typeface="宋体" charset="0"/>
              </a:rPr>
              <a:t>左右即恢复正常，而且波动更加小；</a:t>
            </a:r>
          </a:p>
          <a:p>
            <a:r>
              <a:rPr lang="en-US" altLang="zh-CN" sz="1800" dirty="0">
                <a:ea typeface="宋体" charset="0"/>
              </a:rPr>
              <a:t>3.</a:t>
            </a:r>
            <a:r>
              <a:rPr lang="zh-CN" altLang="en-US" sz="1800" dirty="0">
                <a:ea typeface="宋体" charset="0"/>
              </a:rPr>
              <a:t> 降低忍耐度</a:t>
            </a:r>
            <a:r>
              <a:rPr lang="en-US" altLang="zh-CN" sz="1800" dirty="0">
                <a:ea typeface="宋体" charset="0"/>
              </a:rPr>
              <a:t>w</a:t>
            </a:r>
            <a:r>
              <a:rPr lang="zh-CN" altLang="en-US" sz="1800" dirty="0">
                <a:ea typeface="宋体" charset="0"/>
              </a:rPr>
              <a:t>为</a:t>
            </a:r>
            <a:r>
              <a:rPr lang="en-US" altLang="zh-CN" sz="1800" dirty="0">
                <a:ea typeface="宋体" charset="0"/>
              </a:rPr>
              <a:t>1.2</a:t>
            </a:r>
            <a:r>
              <a:rPr lang="zh-CN" altLang="en-US" sz="1800" dirty="0">
                <a:ea typeface="宋体" charset="0"/>
              </a:rPr>
              <a:t>后，可以看出系统很快就检测出了持久性变化，也就是说可以更早发现持久性变化并进行校正。</a:t>
            </a:r>
            <a:endParaRPr lang="zh-CN" altLang="en-US" sz="1800" dirty="0">
              <a:ea typeface="宋体" charset="0"/>
            </a:endParaRPr>
          </a:p>
        </p:txBody>
      </p:sp>
    </p:spTree>
    <p:extLst>
      <p:ext uri="{BB962C8B-B14F-4D97-AF65-F5344CB8AC3E}">
        <p14:creationId xmlns:p14="http://schemas.microsoft.com/office/powerpoint/2010/main" val="107482410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标题 1"/>
          <p:cNvSpPr>
            <a:spLocks noGrp="1"/>
          </p:cNvSpPr>
          <p:nvPr>
            <p:ph type="title"/>
          </p:nvPr>
        </p:nvSpPr>
        <p:spPr/>
        <p:txBody>
          <a:bodyPr/>
          <a:lstStyle/>
          <a:p>
            <a:pPr eaLnBrk="1" hangingPunct="1"/>
            <a:r>
              <a:rPr lang="zh-CN" altLang="en-US" dirty="0" smtClean="0"/>
              <a:t>从时钟频率补偿仿真结果</a:t>
            </a:r>
            <a:endParaRPr lang="zh-CN" altLang="en-US"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920" y="956770"/>
            <a:ext cx="4343400" cy="2784926"/>
          </a:xfrm>
          <a:prstGeom prst="rect">
            <a:avLst/>
          </a:prstGeom>
        </p:spPr>
      </p:pic>
      <p:sp>
        <p:nvSpPr>
          <p:cNvPr id="4" name="Rectangle 3"/>
          <p:cNvSpPr/>
          <p:nvPr/>
        </p:nvSpPr>
        <p:spPr>
          <a:xfrm>
            <a:off x="459720" y="3584073"/>
            <a:ext cx="3733800" cy="338554"/>
          </a:xfrm>
          <a:prstGeom prst="rect">
            <a:avLst/>
          </a:prstGeom>
        </p:spPr>
        <p:txBody>
          <a:bodyPr wrap="square">
            <a:spAutoFit/>
          </a:bodyPr>
          <a:lstStyle/>
          <a:p>
            <a:pPr algn="ctr" eaLnBrk="1" hangingPunct="1"/>
            <a:r>
              <a:rPr lang="en-US" altLang="zh-CN" sz="1600" dirty="0" smtClean="0">
                <a:solidFill>
                  <a:srgbClr val="FF0000"/>
                </a:solidFill>
                <a:ea typeface="黑体" pitchFamily="2" charset="-122"/>
              </a:rPr>
              <a:t>I </a:t>
            </a:r>
            <a:r>
              <a:rPr lang="zh-CN" altLang="en-US" sz="1600" dirty="0" smtClean="0">
                <a:ea typeface="黑体" pitchFamily="2" charset="-122"/>
              </a:rPr>
              <a:t>添加</a:t>
            </a:r>
            <a:r>
              <a:rPr lang="zh-CN" altLang="en-US" sz="1600" dirty="0" smtClean="0">
                <a:ea typeface="黑体" pitchFamily="2" charset="-122"/>
              </a:rPr>
              <a:t>晶振源漂移后的主从偏差</a:t>
            </a:r>
            <a:endParaRPr lang="en-US" sz="1600" dirty="0">
              <a:ea typeface="黑体" pitchFamily="2" charset="-122"/>
            </a:endParaRP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60346" y="899769"/>
            <a:ext cx="4432300" cy="2841927"/>
          </a:xfrm>
          <a:prstGeom prst="rect">
            <a:avLst/>
          </a:prstGeom>
        </p:spPr>
      </p:pic>
      <p:sp>
        <p:nvSpPr>
          <p:cNvPr id="6" name="Rectangle 5"/>
          <p:cNvSpPr/>
          <p:nvPr/>
        </p:nvSpPr>
        <p:spPr>
          <a:xfrm>
            <a:off x="4788776" y="3629420"/>
            <a:ext cx="3733800" cy="338554"/>
          </a:xfrm>
          <a:prstGeom prst="rect">
            <a:avLst/>
          </a:prstGeom>
        </p:spPr>
        <p:txBody>
          <a:bodyPr wrap="square">
            <a:spAutoFit/>
          </a:bodyPr>
          <a:lstStyle/>
          <a:p>
            <a:pPr algn="ctr" eaLnBrk="1" hangingPunct="1"/>
            <a:r>
              <a:rPr lang="en-US" altLang="zh-CN" sz="1600" dirty="0" smtClean="0">
                <a:solidFill>
                  <a:srgbClr val="FF0000"/>
                </a:solidFill>
                <a:ea typeface="黑体" pitchFamily="2" charset="-122"/>
              </a:rPr>
              <a:t>II</a:t>
            </a:r>
            <a:r>
              <a:rPr lang="en-US" altLang="zh-CN" sz="1600" dirty="0" smtClean="0">
                <a:ea typeface="黑体" pitchFamily="2" charset="-122"/>
              </a:rPr>
              <a:t> </a:t>
            </a:r>
            <a:r>
              <a:rPr lang="zh-CN" altLang="en-US" sz="1600" dirty="0" smtClean="0">
                <a:ea typeface="黑体" pitchFamily="2" charset="-122"/>
              </a:rPr>
              <a:t>晶振源</a:t>
            </a:r>
            <a:r>
              <a:rPr lang="zh-CN" altLang="en-US" sz="1600" dirty="0" smtClean="0">
                <a:ea typeface="黑体" pitchFamily="2" charset="-122"/>
              </a:rPr>
              <a:t>漂移补偿后的主从偏差</a:t>
            </a:r>
            <a:endParaRPr lang="en-US" sz="1600" dirty="0">
              <a:ea typeface="黑体" pitchFamily="2" charset="-122"/>
            </a:endParaRPr>
          </a:p>
        </p:txBody>
      </p:sp>
      <p:sp>
        <p:nvSpPr>
          <p:cNvPr id="7" name="Rectangle 6"/>
          <p:cNvSpPr/>
          <p:nvPr/>
        </p:nvSpPr>
        <p:spPr>
          <a:xfrm>
            <a:off x="4788776" y="4149080"/>
            <a:ext cx="4349910" cy="1200329"/>
          </a:xfrm>
          <a:prstGeom prst="rect">
            <a:avLst/>
          </a:prstGeom>
        </p:spPr>
        <p:txBody>
          <a:bodyPr wrap="square">
            <a:spAutoFit/>
          </a:bodyPr>
          <a:lstStyle/>
          <a:p>
            <a:pPr marL="342900" indent="-342900">
              <a:buAutoNum type="arabicPeriod"/>
            </a:pPr>
            <a:r>
              <a:rPr lang="zh-CN" altLang="en-US" sz="1800" dirty="0">
                <a:ea typeface="宋体" pitchFamily="2" charset="-122"/>
              </a:rPr>
              <a:t>添加从时钟晶振漂移，产生主从时钟偏差；</a:t>
            </a:r>
          </a:p>
          <a:p>
            <a:pPr marL="342900" indent="-342900">
              <a:buAutoNum type="arabicPeriod"/>
            </a:pPr>
            <a:r>
              <a:rPr lang="zh-CN" altLang="en-US" sz="1800" dirty="0">
                <a:ea typeface="宋体" pitchFamily="2" charset="-122"/>
              </a:rPr>
              <a:t>利用漂移</a:t>
            </a:r>
            <a:r>
              <a:rPr lang="zh-CN" altLang="en-US" sz="1800" dirty="0" smtClean="0">
                <a:ea typeface="宋体" pitchFamily="2" charset="-122"/>
              </a:rPr>
              <a:t>补偿算法后，可以看出主从偏差有所减小</a:t>
            </a:r>
            <a:endParaRPr lang="en-US" sz="1800" dirty="0">
              <a:ea typeface="宋体" pitchFamily="2" charset="-122"/>
            </a:endParaRPr>
          </a:p>
        </p:txBody>
      </p:sp>
    </p:spTree>
    <p:extLst>
      <p:ext uri="{BB962C8B-B14F-4D97-AF65-F5344CB8AC3E}">
        <p14:creationId xmlns:p14="http://schemas.microsoft.com/office/powerpoint/2010/main" val="79402924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标题 1"/>
          <p:cNvSpPr>
            <a:spLocks noGrp="1"/>
          </p:cNvSpPr>
          <p:nvPr>
            <p:ph type="title"/>
          </p:nvPr>
        </p:nvSpPr>
        <p:spPr/>
        <p:txBody>
          <a:bodyPr/>
          <a:lstStyle/>
          <a:p>
            <a:pPr eaLnBrk="1" hangingPunct="1"/>
            <a:r>
              <a:rPr lang="zh-CN" altLang="en-US"/>
              <a:t>论文结构</a:t>
            </a:r>
          </a:p>
        </p:txBody>
      </p:sp>
      <p:sp>
        <p:nvSpPr>
          <p:cNvPr id="4" name="内容占位符 2"/>
          <p:cNvSpPr>
            <a:spLocks noGrp="1"/>
          </p:cNvSpPr>
          <p:nvPr>
            <p:ph idx="1"/>
          </p:nvPr>
        </p:nvSpPr>
        <p:spPr>
          <a:xfrm>
            <a:off x="431800" y="1268413"/>
            <a:ext cx="8229600" cy="712787"/>
          </a:xfrm>
        </p:spPr>
        <p:txBody>
          <a:bodyPr/>
          <a:lstStyle/>
          <a:p>
            <a:pPr marL="719138">
              <a:lnSpc>
                <a:spcPct val="150000"/>
              </a:lnSpc>
              <a:spcBef>
                <a:spcPts val="600"/>
              </a:spcBef>
              <a:spcAft>
                <a:spcPts val="600"/>
              </a:spcAft>
            </a:pPr>
            <a:r>
              <a:rPr lang="zh-CN" altLang="zh-CN" sz="2400" b="1" dirty="0">
                <a:solidFill>
                  <a:srgbClr val="BFBFBF"/>
                </a:solidFill>
                <a:latin typeface="宋体" charset="0"/>
                <a:ea typeface="宋体" charset="0"/>
              </a:rPr>
              <a:t>第一章 </a:t>
            </a:r>
            <a:r>
              <a:rPr lang="en-US" altLang="zh-CN" sz="2400" b="1" dirty="0">
                <a:solidFill>
                  <a:srgbClr val="BFBFBF"/>
                </a:solidFill>
                <a:latin typeface="宋体" charset="0"/>
                <a:ea typeface="宋体" charset="0"/>
              </a:rPr>
              <a:t> </a:t>
            </a:r>
            <a:r>
              <a:rPr lang="zh-CN" altLang="zh-CN" sz="2400" b="1" dirty="0">
                <a:solidFill>
                  <a:srgbClr val="BFBFBF"/>
                </a:solidFill>
                <a:latin typeface="宋体" charset="0"/>
                <a:ea typeface="宋体" charset="0"/>
              </a:rPr>
              <a:t>绪论</a:t>
            </a:r>
            <a:endParaRPr lang="en-US" altLang="zh-CN" sz="2400" b="1" dirty="0">
              <a:solidFill>
                <a:srgbClr val="BFBFBF"/>
              </a:solidFill>
              <a:latin typeface="宋体" charset="0"/>
              <a:ea typeface="宋体" charset="0"/>
            </a:endParaRPr>
          </a:p>
          <a:p>
            <a:pPr marL="719138">
              <a:lnSpc>
                <a:spcPct val="150000"/>
              </a:lnSpc>
              <a:spcBef>
                <a:spcPts val="600"/>
              </a:spcBef>
              <a:spcAft>
                <a:spcPts val="600"/>
              </a:spcAft>
            </a:pPr>
            <a:r>
              <a:rPr lang="zh-CN" altLang="zh-CN" sz="2400" b="1" dirty="0">
                <a:solidFill>
                  <a:srgbClr val="BFBFBF"/>
                </a:solidFill>
                <a:latin typeface="宋体" charset="0"/>
                <a:ea typeface="宋体" charset="0"/>
              </a:rPr>
              <a:t>第二</a:t>
            </a:r>
            <a:r>
              <a:rPr lang="zh-CN" altLang="zh-CN" sz="2400" b="1" dirty="0" smtClean="0">
                <a:solidFill>
                  <a:srgbClr val="BFBFBF"/>
                </a:solidFill>
                <a:latin typeface="宋体" charset="0"/>
                <a:ea typeface="宋体" charset="0"/>
              </a:rPr>
              <a:t>章</a:t>
            </a:r>
            <a:r>
              <a:rPr lang="zh-CN" altLang="en-US" sz="2400" b="1" dirty="0" smtClean="0">
                <a:solidFill>
                  <a:srgbClr val="BFBFBF"/>
                </a:solidFill>
                <a:latin typeface="宋体" charset="0"/>
                <a:ea typeface="宋体" charset="0"/>
              </a:rPr>
              <a:t>  精确</a:t>
            </a:r>
            <a:r>
              <a:rPr lang="zh-CN" altLang="en-US" sz="2400" b="1" dirty="0">
                <a:solidFill>
                  <a:srgbClr val="BFBFBF"/>
                </a:solidFill>
                <a:latin typeface="宋体" charset="0"/>
                <a:ea typeface="宋体" charset="0"/>
              </a:rPr>
              <a:t>时钟同步协议及时间序列样本统计方法</a:t>
            </a:r>
            <a:endParaRPr lang="en-US" altLang="zh-CN" sz="2400" b="1" dirty="0">
              <a:solidFill>
                <a:srgbClr val="BFBFBF"/>
              </a:solidFill>
              <a:latin typeface="宋体" charset="0"/>
              <a:ea typeface="宋体" charset="0"/>
            </a:endParaRPr>
          </a:p>
          <a:p>
            <a:pPr marL="719138">
              <a:lnSpc>
                <a:spcPct val="150000"/>
              </a:lnSpc>
              <a:spcBef>
                <a:spcPts val="600"/>
              </a:spcBef>
              <a:spcAft>
                <a:spcPts val="600"/>
              </a:spcAft>
            </a:pPr>
            <a:r>
              <a:rPr lang="zh-CN" altLang="zh-CN" sz="2400" b="1" dirty="0">
                <a:solidFill>
                  <a:srgbClr val="BFBFBF"/>
                </a:solidFill>
                <a:latin typeface="宋体" charset="0"/>
                <a:ea typeface="宋体" charset="0"/>
              </a:rPr>
              <a:t>第三章 </a:t>
            </a:r>
            <a:r>
              <a:rPr lang="en-US" altLang="zh-CN" sz="2400" b="1" dirty="0">
                <a:solidFill>
                  <a:srgbClr val="BFBFBF"/>
                </a:solidFill>
                <a:latin typeface="宋体" charset="0"/>
                <a:ea typeface="宋体" charset="0"/>
              </a:rPr>
              <a:t> </a:t>
            </a:r>
            <a:r>
              <a:rPr lang="zh-CN" altLang="en-US" sz="2400" b="1" dirty="0">
                <a:solidFill>
                  <a:srgbClr val="BFBFBF"/>
                </a:solidFill>
                <a:latin typeface="宋体" charset="0"/>
                <a:ea typeface="宋体" charset="0"/>
              </a:rPr>
              <a:t>基于统计的链路延时误差优化方法</a:t>
            </a:r>
            <a:endParaRPr lang="en-US" altLang="zh-CN" sz="2400" b="1" dirty="0">
              <a:solidFill>
                <a:srgbClr val="BFBFBF"/>
              </a:solidFill>
              <a:latin typeface="宋体" charset="0"/>
              <a:ea typeface="宋体" charset="0"/>
            </a:endParaRPr>
          </a:p>
          <a:p>
            <a:pPr marL="719138">
              <a:lnSpc>
                <a:spcPct val="150000"/>
              </a:lnSpc>
              <a:spcBef>
                <a:spcPts val="600"/>
              </a:spcBef>
              <a:spcAft>
                <a:spcPts val="600"/>
              </a:spcAft>
            </a:pPr>
            <a:r>
              <a:rPr lang="zh-CN" altLang="zh-CN" sz="2400" b="1" dirty="0">
                <a:solidFill>
                  <a:srgbClr val="BFBFBF"/>
                </a:solidFill>
                <a:latin typeface="宋体" charset="0"/>
                <a:ea typeface="宋体" charset="0"/>
              </a:rPr>
              <a:t>第四</a:t>
            </a:r>
            <a:r>
              <a:rPr lang="zh-CN" altLang="zh-CN" sz="2400" b="1" dirty="0" smtClean="0">
                <a:solidFill>
                  <a:srgbClr val="BFBFBF"/>
                </a:solidFill>
                <a:latin typeface="宋体" charset="0"/>
                <a:ea typeface="宋体" charset="0"/>
              </a:rPr>
              <a:t>章</a:t>
            </a:r>
            <a:r>
              <a:rPr lang="zh-CN" altLang="en-US" sz="2400" b="1" dirty="0" smtClean="0">
                <a:solidFill>
                  <a:srgbClr val="BFBFBF"/>
                </a:solidFill>
                <a:latin typeface="宋体" charset="0"/>
                <a:ea typeface="宋体" charset="0"/>
              </a:rPr>
              <a:t>  从</a:t>
            </a:r>
            <a:r>
              <a:rPr lang="zh-CN" altLang="en-US" sz="2400" b="1" dirty="0">
                <a:solidFill>
                  <a:srgbClr val="BFBFBF"/>
                </a:solidFill>
                <a:latin typeface="宋体" charset="0"/>
                <a:ea typeface="宋体" charset="0"/>
              </a:rPr>
              <a:t>时钟校正策略及频率补偿统计应用及仿真</a:t>
            </a:r>
            <a:endParaRPr lang="en-US" altLang="zh-CN" sz="2400" b="1" dirty="0">
              <a:solidFill>
                <a:srgbClr val="BFBFBF"/>
              </a:solidFill>
              <a:latin typeface="宋体" charset="0"/>
              <a:ea typeface="宋体" charset="0"/>
            </a:endParaRPr>
          </a:p>
          <a:p>
            <a:pPr marL="719138">
              <a:lnSpc>
                <a:spcPct val="150000"/>
              </a:lnSpc>
              <a:spcBef>
                <a:spcPts val="600"/>
              </a:spcBef>
              <a:spcAft>
                <a:spcPts val="600"/>
              </a:spcAft>
            </a:pPr>
            <a:r>
              <a:rPr lang="zh-CN" altLang="zh-CN" sz="2400" b="1" dirty="0">
                <a:solidFill>
                  <a:schemeClr val="tx1"/>
                </a:solidFill>
                <a:latin typeface="宋体" charset="0"/>
                <a:ea typeface="宋体" charset="0"/>
              </a:rPr>
              <a:t>第五章 </a:t>
            </a:r>
            <a:r>
              <a:rPr lang="en-US" altLang="zh-CN" sz="2400" b="1" dirty="0">
                <a:solidFill>
                  <a:schemeClr val="tx1"/>
                </a:solidFill>
                <a:latin typeface="宋体" charset="0"/>
                <a:ea typeface="宋体" charset="0"/>
              </a:rPr>
              <a:t> </a:t>
            </a:r>
            <a:r>
              <a:rPr lang="zh-CN" altLang="zh-CN" sz="2400" b="1" dirty="0">
                <a:solidFill>
                  <a:schemeClr val="tx1"/>
                </a:solidFill>
                <a:latin typeface="宋体" charset="0"/>
                <a:ea typeface="宋体" charset="0"/>
              </a:rPr>
              <a:t>总结与展望</a:t>
            </a:r>
          </a:p>
          <a:p>
            <a:pPr marL="719138">
              <a:buFontTx/>
              <a:buNone/>
            </a:pPr>
            <a:endParaRPr lang="en-US" altLang="zh-CN" sz="1800" dirty="0"/>
          </a:p>
        </p:txBody>
      </p:sp>
    </p:spTree>
    <p:extLst>
      <p:ext uri="{BB962C8B-B14F-4D97-AF65-F5344CB8AC3E}">
        <p14:creationId xmlns:p14="http://schemas.microsoft.com/office/powerpoint/2010/main" val="93122206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标题 1"/>
          <p:cNvSpPr>
            <a:spLocks noGrp="1"/>
          </p:cNvSpPr>
          <p:nvPr>
            <p:ph type="title"/>
          </p:nvPr>
        </p:nvSpPr>
        <p:spPr/>
        <p:txBody>
          <a:bodyPr/>
          <a:lstStyle/>
          <a:p>
            <a:pPr eaLnBrk="1" hangingPunct="1"/>
            <a:r>
              <a:rPr lang="zh-CN" altLang="en-US"/>
              <a:t>论文结构</a:t>
            </a:r>
          </a:p>
        </p:txBody>
      </p:sp>
      <p:sp>
        <p:nvSpPr>
          <p:cNvPr id="4" name="内容占位符 2"/>
          <p:cNvSpPr>
            <a:spLocks noGrp="1"/>
          </p:cNvSpPr>
          <p:nvPr>
            <p:ph idx="1"/>
          </p:nvPr>
        </p:nvSpPr>
        <p:spPr>
          <a:xfrm>
            <a:off x="431800" y="1268413"/>
            <a:ext cx="8229600" cy="712787"/>
          </a:xfrm>
        </p:spPr>
        <p:txBody>
          <a:bodyPr/>
          <a:lstStyle/>
          <a:p>
            <a:pPr marL="719138">
              <a:lnSpc>
                <a:spcPct val="150000"/>
              </a:lnSpc>
              <a:spcBef>
                <a:spcPts val="600"/>
              </a:spcBef>
              <a:spcAft>
                <a:spcPts val="600"/>
              </a:spcAft>
            </a:pPr>
            <a:r>
              <a:rPr lang="zh-CN" altLang="zh-CN" sz="2400" b="1" dirty="0">
                <a:solidFill>
                  <a:schemeClr val="tx1"/>
                </a:solidFill>
                <a:latin typeface="宋体" charset="0"/>
                <a:ea typeface="宋体" charset="0"/>
              </a:rPr>
              <a:t>第一章 </a:t>
            </a:r>
            <a:r>
              <a:rPr lang="en-US" altLang="zh-CN" sz="2400" b="1" dirty="0">
                <a:solidFill>
                  <a:schemeClr val="tx1"/>
                </a:solidFill>
                <a:latin typeface="宋体" charset="0"/>
                <a:ea typeface="宋体" charset="0"/>
              </a:rPr>
              <a:t> </a:t>
            </a:r>
            <a:r>
              <a:rPr lang="zh-CN" altLang="zh-CN" sz="2400" b="1" dirty="0">
                <a:solidFill>
                  <a:schemeClr val="tx1"/>
                </a:solidFill>
                <a:latin typeface="宋体" charset="0"/>
                <a:ea typeface="宋体" charset="0"/>
              </a:rPr>
              <a:t>绪论</a:t>
            </a:r>
            <a:endParaRPr lang="en-US" altLang="zh-CN" sz="2400" b="1" dirty="0">
              <a:solidFill>
                <a:schemeClr val="tx1"/>
              </a:solidFill>
              <a:latin typeface="宋体" charset="0"/>
              <a:ea typeface="宋体" charset="0"/>
            </a:endParaRPr>
          </a:p>
          <a:p>
            <a:pPr marL="719138">
              <a:lnSpc>
                <a:spcPct val="150000"/>
              </a:lnSpc>
              <a:spcBef>
                <a:spcPts val="600"/>
              </a:spcBef>
              <a:spcAft>
                <a:spcPts val="600"/>
              </a:spcAft>
            </a:pPr>
            <a:r>
              <a:rPr lang="zh-CN" altLang="zh-CN" sz="2400" b="1" dirty="0" smtClean="0">
                <a:solidFill>
                  <a:srgbClr val="BFBFBF"/>
                </a:solidFill>
                <a:latin typeface="宋体" charset="0"/>
                <a:ea typeface="宋体" charset="0"/>
              </a:rPr>
              <a:t>第二章 </a:t>
            </a:r>
            <a:r>
              <a:rPr lang="en-US" altLang="zh-CN" sz="2400" b="1" dirty="0" smtClean="0">
                <a:solidFill>
                  <a:srgbClr val="BFBFBF"/>
                </a:solidFill>
                <a:latin typeface="宋体" charset="0"/>
                <a:ea typeface="宋体" charset="0"/>
              </a:rPr>
              <a:t> </a:t>
            </a:r>
            <a:r>
              <a:rPr lang="zh-CN" altLang="en-US" sz="2400" b="1" dirty="0" smtClean="0">
                <a:solidFill>
                  <a:srgbClr val="BFBFBF"/>
                </a:solidFill>
                <a:latin typeface="宋体" charset="0"/>
                <a:ea typeface="宋体" charset="0"/>
              </a:rPr>
              <a:t>精确时钟同步协议及时间序列样本统计方法</a:t>
            </a:r>
            <a:endParaRPr lang="en-US" altLang="zh-CN" sz="2400" b="1" dirty="0" smtClean="0">
              <a:solidFill>
                <a:srgbClr val="BFBFBF"/>
              </a:solidFill>
              <a:latin typeface="宋体" charset="0"/>
              <a:ea typeface="宋体" charset="0"/>
            </a:endParaRPr>
          </a:p>
          <a:p>
            <a:pPr marL="719138">
              <a:lnSpc>
                <a:spcPct val="150000"/>
              </a:lnSpc>
              <a:spcBef>
                <a:spcPts val="600"/>
              </a:spcBef>
              <a:spcAft>
                <a:spcPts val="600"/>
              </a:spcAft>
            </a:pPr>
            <a:r>
              <a:rPr lang="zh-CN" altLang="zh-CN" sz="2400" b="1" dirty="0" smtClean="0">
                <a:solidFill>
                  <a:srgbClr val="BFBFBF"/>
                </a:solidFill>
                <a:latin typeface="宋体" charset="0"/>
                <a:ea typeface="宋体" charset="0"/>
              </a:rPr>
              <a:t>第三</a:t>
            </a:r>
            <a:r>
              <a:rPr lang="zh-CN" altLang="zh-CN" sz="2400" b="1" dirty="0">
                <a:solidFill>
                  <a:srgbClr val="BFBFBF"/>
                </a:solidFill>
                <a:latin typeface="宋体" charset="0"/>
                <a:ea typeface="宋体" charset="0"/>
              </a:rPr>
              <a:t>章 </a:t>
            </a:r>
            <a:r>
              <a:rPr lang="en-US" altLang="zh-CN" sz="2400" b="1" dirty="0">
                <a:solidFill>
                  <a:srgbClr val="BFBFBF"/>
                </a:solidFill>
                <a:latin typeface="宋体" charset="0"/>
                <a:ea typeface="宋体" charset="0"/>
              </a:rPr>
              <a:t> </a:t>
            </a:r>
            <a:r>
              <a:rPr lang="zh-CN" altLang="en-US" sz="2400" b="1" dirty="0">
                <a:solidFill>
                  <a:srgbClr val="BFBFBF"/>
                </a:solidFill>
                <a:latin typeface="宋体" charset="0"/>
                <a:ea typeface="宋体" charset="0"/>
              </a:rPr>
              <a:t>基于统计的链路延时误差优化方法</a:t>
            </a:r>
            <a:endParaRPr lang="en-US" altLang="zh-CN" sz="2400" b="1" dirty="0">
              <a:solidFill>
                <a:srgbClr val="BFBFBF"/>
              </a:solidFill>
              <a:latin typeface="宋体" charset="0"/>
              <a:ea typeface="宋体" charset="0"/>
            </a:endParaRPr>
          </a:p>
          <a:p>
            <a:pPr marL="719138">
              <a:lnSpc>
                <a:spcPct val="150000"/>
              </a:lnSpc>
              <a:spcBef>
                <a:spcPts val="600"/>
              </a:spcBef>
              <a:spcAft>
                <a:spcPts val="600"/>
              </a:spcAft>
            </a:pPr>
            <a:r>
              <a:rPr lang="zh-CN" altLang="zh-CN" sz="2400" b="1" dirty="0">
                <a:solidFill>
                  <a:srgbClr val="BFBFBF"/>
                </a:solidFill>
                <a:latin typeface="宋体" charset="0"/>
                <a:ea typeface="宋体" charset="0"/>
              </a:rPr>
              <a:t>第四章 </a:t>
            </a:r>
            <a:r>
              <a:rPr lang="en-US" altLang="zh-CN" sz="2400" b="1" dirty="0">
                <a:solidFill>
                  <a:srgbClr val="BFBFBF"/>
                </a:solidFill>
                <a:latin typeface="宋体" charset="0"/>
                <a:ea typeface="宋体" charset="0"/>
              </a:rPr>
              <a:t> </a:t>
            </a:r>
            <a:r>
              <a:rPr lang="zh-CN" altLang="en-US" sz="2400" b="1" dirty="0" smtClean="0">
                <a:solidFill>
                  <a:srgbClr val="BFBFBF"/>
                </a:solidFill>
                <a:latin typeface="宋体" charset="0"/>
                <a:ea typeface="宋体" charset="0"/>
              </a:rPr>
              <a:t>从时钟</a:t>
            </a:r>
            <a:r>
              <a:rPr lang="zh-CN" altLang="en-US" sz="2400" b="1" dirty="0">
                <a:solidFill>
                  <a:srgbClr val="BFBFBF"/>
                </a:solidFill>
                <a:latin typeface="宋体" charset="0"/>
                <a:ea typeface="宋体" charset="0"/>
              </a:rPr>
              <a:t>校正策略及</a:t>
            </a:r>
            <a:r>
              <a:rPr lang="zh-CN" altLang="en-US" sz="2400" b="1" dirty="0" smtClean="0">
                <a:solidFill>
                  <a:srgbClr val="BFBFBF"/>
                </a:solidFill>
                <a:latin typeface="宋体" charset="0"/>
                <a:ea typeface="宋体" charset="0"/>
              </a:rPr>
              <a:t>频率补偿统计应用及</a:t>
            </a:r>
            <a:r>
              <a:rPr lang="zh-CN" altLang="en-US" sz="2400" b="1" dirty="0">
                <a:solidFill>
                  <a:srgbClr val="BFBFBF"/>
                </a:solidFill>
                <a:latin typeface="宋体" charset="0"/>
                <a:ea typeface="宋体" charset="0"/>
              </a:rPr>
              <a:t>仿真</a:t>
            </a:r>
            <a:endParaRPr lang="en-US" altLang="zh-CN" sz="2400" b="1" dirty="0">
              <a:solidFill>
                <a:srgbClr val="BFBFBF"/>
              </a:solidFill>
              <a:latin typeface="宋体" charset="0"/>
              <a:ea typeface="宋体" charset="0"/>
            </a:endParaRPr>
          </a:p>
          <a:p>
            <a:pPr marL="719138">
              <a:lnSpc>
                <a:spcPct val="150000"/>
              </a:lnSpc>
              <a:spcBef>
                <a:spcPts val="600"/>
              </a:spcBef>
              <a:spcAft>
                <a:spcPts val="600"/>
              </a:spcAft>
            </a:pPr>
            <a:r>
              <a:rPr lang="zh-CN" altLang="zh-CN" sz="2400" b="1" dirty="0">
                <a:solidFill>
                  <a:srgbClr val="BFBFBF"/>
                </a:solidFill>
                <a:latin typeface="宋体" charset="0"/>
                <a:ea typeface="宋体" charset="0"/>
              </a:rPr>
              <a:t>第五章 </a:t>
            </a:r>
            <a:r>
              <a:rPr lang="en-US" altLang="zh-CN" sz="2400" b="1" dirty="0">
                <a:solidFill>
                  <a:srgbClr val="BFBFBF"/>
                </a:solidFill>
                <a:latin typeface="宋体" charset="0"/>
                <a:ea typeface="宋体" charset="0"/>
              </a:rPr>
              <a:t> </a:t>
            </a:r>
            <a:r>
              <a:rPr lang="zh-CN" altLang="zh-CN" sz="2400" b="1" dirty="0">
                <a:solidFill>
                  <a:srgbClr val="BFBFBF"/>
                </a:solidFill>
                <a:latin typeface="宋体" charset="0"/>
                <a:ea typeface="宋体" charset="0"/>
              </a:rPr>
              <a:t>总结与展望</a:t>
            </a:r>
          </a:p>
          <a:p>
            <a:pPr marL="719138">
              <a:buFontTx/>
              <a:buNone/>
            </a:pPr>
            <a:endParaRPr lang="en-US" altLang="zh-CN" sz="1800" dirty="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标题 1"/>
          <p:cNvSpPr>
            <a:spLocks noGrp="1"/>
          </p:cNvSpPr>
          <p:nvPr>
            <p:ph type="title"/>
          </p:nvPr>
        </p:nvSpPr>
        <p:spPr/>
        <p:txBody>
          <a:bodyPr/>
          <a:lstStyle/>
          <a:p>
            <a:pPr eaLnBrk="1" hangingPunct="1"/>
            <a:r>
              <a:rPr lang="zh-CN" altLang="en-US" dirty="0" smtClean="0"/>
              <a:t>总结与展望</a:t>
            </a:r>
            <a:endParaRPr lang="zh-CN" altLang="en-US" dirty="0"/>
          </a:p>
        </p:txBody>
      </p:sp>
      <p:sp>
        <p:nvSpPr>
          <p:cNvPr id="7" name="Rectangle 6"/>
          <p:cNvSpPr/>
          <p:nvPr/>
        </p:nvSpPr>
        <p:spPr>
          <a:xfrm>
            <a:off x="251520" y="1124744"/>
            <a:ext cx="8640960" cy="3970318"/>
          </a:xfrm>
          <a:prstGeom prst="rect">
            <a:avLst/>
          </a:prstGeom>
        </p:spPr>
        <p:txBody>
          <a:bodyPr wrap="square">
            <a:spAutoFit/>
          </a:bodyPr>
          <a:lstStyle/>
          <a:p>
            <a:r>
              <a:rPr lang="zh-CN" altLang="en-US" sz="1800" dirty="0" smtClean="0"/>
              <a:t>总结</a:t>
            </a:r>
          </a:p>
          <a:p>
            <a:pPr marL="342900" indent="-342900">
              <a:buAutoNum type="arabicPeriod"/>
            </a:pPr>
            <a:r>
              <a:rPr lang="zh-CN" altLang="en-US" sz="1800" dirty="0" smtClean="0"/>
              <a:t>针对</a:t>
            </a:r>
            <a:r>
              <a:rPr lang="zh-CN" altLang="en-US" sz="1800" dirty="0" smtClean="0"/>
              <a:t>链路</a:t>
            </a:r>
            <a:r>
              <a:rPr lang="zh-CN" altLang="en-US" sz="1800" dirty="0"/>
              <a:t>传输延时的随机性和</a:t>
            </a:r>
            <a:r>
              <a:rPr lang="zh-CN" altLang="en-US" sz="1800" dirty="0" smtClean="0"/>
              <a:t>变化性</a:t>
            </a:r>
            <a:r>
              <a:rPr lang="zh-CN" altLang="en-US" sz="1800" dirty="0"/>
              <a:t>，</a:t>
            </a:r>
            <a:r>
              <a:rPr lang="zh-CN" altLang="en-US" sz="1800" dirty="0" smtClean="0"/>
              <a:t>文中从统计</a:t>
            </a:r>
            <a:r>
              <a:rPr lang="zh-CN" altLang="en-US" sz="1800" dirty="0"/>
              <a:t>角度出发</a:t>
            </a:r>
            <a:r>
              <a:rPr lang="zh-CN" altLang="en-US" sz="1800" dirty="0" smtClean="0"/>
              <a:t>，分别</a:t>
            </a:r>
            <a:r>
              <a:rPr lang="zh-CN" altLang="en-US" sz="1800" dirty="0"/>
              <a:t>采用了动态阈值法和</a:t>
            </a:r>
            <a:r>
              <a:rPr lang="zh-CN" altLang="en-US" sz="1800" dirty="0" smtClean="0"/>
              <a:t>基于</a:t>
            </a:r>
            <a:r>
              <a:rPr lang="zh-CN" altLang="en-US" sz="1800" dirty="0" smtClean="0"/>
              <a:t>滑动</a:t>
            </a:r>
            <a:r>
              <a:rPr lang="zh-CN" altLang="en-US" sz="1800" dirty="0" smtClean="0"/>
              <a:t>时间</a:t>
            </a:r>
            <a:r>
              <a:rPr lang="zh-CN" altLang="en-US" sz="1800" dirty="0"/>
              <a:t>窗的实时检测算法</a:t>
            </a:r>
            <a:r>
              <a:rPr lang="zh-CN" altLang="en-US" sz="1800" dirty="0" smtClean="0"/>
              <a:t>等来应对暂时性</a:t>
            </a:r>
            <a:r>
              <a:rPr lang="zh-CN" altLang="en-US" sz="1800" dirty="0"/>
              <a:t>时延突变和持久性时延变化进行优化</a:t>
            </a:r>
            <a:r>
              <a:rPr lang="zh-CN" altLang="en-US" sz="1800" dirty="0" smtClean="0"/>
              <a:t>；</a:t>
            </a:r>
          </a:p>
          <a:p>
            <a:pPr marL="342900" indent="-342900">
              <a:buAutoNum type="arabicPeriod"/>
            </a:pPr>
            <a:r>
              <a:rPr lang="zh-CN" altLang="en-US" sz="1800" dirty="0" smtClean="0"/>
              <a:t>文中针对从时钟控制策略进行了优化，对时钟漂移进行补偿，另外</a:t>
            </a:r>
            <a:r>
              <a:rPr lang="zh-CN" altLang="en-US" sz="1800" dirty="0"/>
              <a:t>还针对透明时钟与边界时钟的不同特性，分析了统计算法如何应用到透明时钟的场合中</a:t>
            </a:r>
            <a:r>
              <a:rPr lang="zh-CN" altLang="en-US" sz="1800" dirty="0" smtClean="0"/>
              <a:t>。</a:t>
            </a:r>
          </a:p>
          <a:p>
            <a:pPr marL="342900" indent="-342900">
              <a:buAutoNum type="arabicPeriod"/>
            </a:pPr>
            <a:r>
              <a:rPr lang="zh-CN" altLang="en-US" sz="1800" dirty="0" smtClean="0"/>
              <a:t>利用 </a:t>
            </a:r>
            <a:r>
              <a:rPr lang="en-US" altLang="zh-CN" sz="1800" dirty="0" err="1" smtClean="0"/>
              <a:t>stateflow</a:t>
            </a:r>
            <a:r>
              <a:rPr lang="zh-CN" altLang="en-US" sz="1800" dirty="0" smtClean="0"/>
              <a:t> 工具搭建的一套时钟</a:t>
            </a:r>
            <a:r>
              <a:rPr lang="zh-CN" altLang="en-US" sz="1800" dirty="0"/>
              <a:t>同步仿真</a:t>
            </a:r>
            <a:r>
              <a:rPr lang="zh-CN" altLang="en-US" sz="1800" dirty="0" smtClean="0"/>
              <a:t>系统，对</a:t>
            </a:r>
            <a:r>
              <a:rPr lang="zh-CN" altLang="en-US" sz="1800" dirty="0"/>
              <a:t>上文所提算法进行验证，通过最后的结果可以看出所提算法不仅能够改善同步系统的时钟同步精度，而且还能够充分应对链路中发生的由于拓扑结构变化等因素导致的持久性时延变化，这是当前很多同步算法并不具备的</a:t>
            </a:r>
            <a:r>
              <a:rPr lang="zh-CN" altLang="en-US" sz="1800" dirty="0" smtClean="0"/>
              <a:t>。</a:t>
            </a:r>
          </a:p>
          <a:p>
            <a:endParaRPr lang="zh-CN" altLang="en-US" sz="1800" dirty="0" smtClean="0"/>
          </a:p>
          <a:p>
            <a:r>
              <a:rPr lang="zh-CN" altLang="en-US" sz="1800" dirty="0" smtClean="0"/>
              <a:t>展望</a:t>
            </a:r>
            <a:endParaRPr lang="zh-CN" altLang="en-US" sz="1800" dirty="0"/>
          </a:p>
          <a:p>
            <a:pPr marL="342900" indent="-342900">
              <a:buAutoNum type="arabicPeriod"/>
            </a:pPr>
            <a:r>
              <a:rPr lang="zh-CN" altLang="en-US" sz="1800" dirty="0" smtClean="0"/>
              <a:t>硬件资源有限，要合理存储时延样本；</a:t>
            </a:r>
          </a:p>
          <a:p>
            <a:pPr marL="342900" indent="-342900">
              <a:buAutoNum type="arabicPeriod"/>
            </a:pPr>
            <a:r>
              <a:rPr lang="zh-CN" altLang="en-US" sz="1800" dirty="0" smtClean="0"/>
              <a:t>进一步深入考察时钟伺服系统研究，以进一步提高</a:t>
            </a:r>
            <a:r>
              <a:rPr lang="zh-CN" altLang="en-US" sz="1800" dirty="0"/>
              <a:t>同步系统的</a:t>
            </a:r>
            <a:r>
              <a:rPr lang="zh-CN" altLang="en-US" sz="1800" dirty="0" smtClean="0"/>
              <a:t>稳定性。</a:t>
            </a:r>
            <a:endParaRPr lang="en-US" sz="1800" dirty="0"/>
          </a:p>
        </p:txBody>
      </p:sp>
    </p:spTree>
    <p:extLst>
      <p:ext uri="{BB962C8B-B14F-4D97-AF65-F5344CB8AC3E}">
        <p14:creationId xmlns:p14="http://schemas.microsoft.com/office/powerpoint/2010/main" val="32259214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标题 1"/>
          <p:cNvSpPr>
            <a:spLocks noGrp="1"/>
          </p:cNvSpPr>
          <p:nvPr>
            <p:ph type="title"/>
          </p:nvPr>
        </p:nvSpPr>
        <p:spPr/>
        <p:txBody>
          <a:bodyPr/>
          <a:lstStyle/>
          <a:p>
            <a:pPr eaLnBrk="1" hangingPunct="1"/>
            <a:r>
              <a:rPr lang="zh-CN" altLang="en-US"/>
              <a:t>      攻读硕士期间发表论文</a:t>
            </a:r>
          </a:p>
        </p:txBody>
      </p:sp>
      <p:sp>
        <p:nvSpPr>
          <p:cNvPr id="33795" name="内容占位符 2"/>
          <p:cNvSpPr>
            <a:spLocks noGrp="1"/>
          </p:cNvSpPr>
          <p:nvPr>
            <p:ph idx="1"/>
          </p:nvPr>
        </p:nvSpPr>
        <p:spPr>
          <a:xfrm>
            <a:off x="431800" y="990600"/>
            <a:ext cx="8229600" cy="5343525"/>
          </a:xfrm>
        </p:spPr>
        <p:txBody>
          <a:bodyPr/>
          <a:lstStyle/>
          <a:p>
            <a:pPr marL="0" indent="0" algn="ctr" eaLnBrk="1" hangingPunct="1">
              <a:buFontTx/>
              <a:buNone/>
            </a:pPr>
            <a:r>
              <a:rPr lang="zh-CN" altLang="en-US" dirty="0">
                <a:solidFill>
                  <a:schemeClr val="tx1"/>
                </a:solidFill>
                <a:latin typeface="华文新魏" charset="0"/>
                <a:ea typeface="华文新魏" charset="0"/>
              </a:rPr>
              <a:t>论文</a:t>
            </a:r>
            <a:endParaRPr lang="en-US" altLang="zh-CN" dirty="0">
              <a:solidFill>
                <a:schemeClr val="tx1"/>
              </a:solidFill>
              <a:latin typeface="华文新魏" charset="0"/>
              <a:ea typeface="华文新魏" charset="0"/>
            </a:endParaRPr>
          </a:p>
          <a:p>
            <a:pPr marL="0" indent="0" algn="just">
              <a:lnSpc>
                <a:spcPct val="150000"/>
              </a:lnSpc>
            </a:pPr>
            <a:r>
              <a:rPr lang="zh-CN" altLang="en-US" sz="1800" dirty="0" smtClean="0"/>
              <a:t> </a:t>
            </a:r>
            <a:r>
              <a:rPr lang="en-US" altLang="zh-CN" sz="1800" dirty="0" smtClean="0"/>
              <a:t>《</a:t>
            </a:r>
            <a:r>
              <a:rPr lang="zh-CN" altLang="en-US" sz="1800" dirty="0" smtClean="0"/>
              <a:t>统计</a:t>
            </a:r>
            <a:r>
              <a:rPr lang="zh-CN" altLang="en-US" sz="1800" dirty="0"/>
              <a:t>方法在 </a:t>
            </a:r>
            <a:r>
              <a:rPr lang="en-US" altLang="zh-CN" sz="1800" dirty="0"/>
              <a:t>IEEE1588 </a:t>
            </a:r>
            <a:r>
              <a:rPr lang="zh-CN" altLang="en-US" sz="1800" dirty="0"/>
              <a:t>时钟同步协议中的</a:t>
            </a:r>
            <a:r>
              <a:rPr lang="zh-CN" altLang="en-US" sz="1800" dirty="0" smtClean="0"/>
              <a:t>应用：</a:t>
            </a:r>
            <a:r>
              <a:rPr lang="zh-CN" altLang="en-US" sz="1800" b="1" dirty="0" smtClean="0">
                <a:solidFill>
                  <a:schemeClr val="tx1"/>
                </a:solidFill>
                <a:latin typeface="宋体" charset="0"/>
                <a:ea typeface="宋体" charset="0"/>
                <a:cs typeface="Times New Roman" charset="0"/>
              </a:rPr>
              <a:t>化工</a:t>
            </a:r>
            <a:r>
              <a:rPr lang="zh-CN" altLang="en-US" sz="1800" b="1" dirty="0">
                <a:solidFill>
                  <a:schemeClr val="tx1"/>
                </a:solidFill>
                <a:latin typeface="宋体" charset="0"/>
                <a:ea typeface="宋体" charset="0"/>
                <a:cs typeface="Times New Roman" charset="0"/>
              </a:rPr>
              <a:t>自动化</a:t>
            </a:r>
            <a:r>
              <a:rPr lang="zh-CN" altLang="en-US" sz="1800" b="1" dirty="0" smtClean="0">
                <a:solidFill>
                  <a:schemeClr val="tx1"/>
                </a:solidFill>
                <a:latin typeface="宋体" charset="0"/>
                <a:ea typeface="宋体" charset="0"/>
                <a:cs typeface="Times New Roman" charset="0"/>
              </a:rPr>
              <a:t>仪表</a:t>
            </a:r>
            <a:r>
              <a:rPr lang="en-US" altLang="zh-CN" sz="1800" b="1" dirty="0" smtClean="0">
                <a:solidFill>
                  <a:schemeClr val="tx1"/>
                </a:solidFill>
                <a:latin typeface="宋体" charset="0"/>
                <a:ea typeface="宋体" charset="0"/>
                <a:cs typeface="Times New Roman" charset="0"/>
              </a:rPr>
              <a:t>》</a:t>
            </a:r>
            <a:r>
              <a:rPr lang="zh-CN" altLang="en-US" sz="1800" b="1" dirty="0" smtClean="0">
                <a:solidFill>
                  <a:schemeClr val="tx1"/>
                </a:solidFill>
                <a:latin typeface="宋体" charset="0"/>
                <a:ea typeface="宋体" charset="0"/>
                <a:cs typeface="Times New Roman" charset="0"/>
              </a:rPr>
              <a:t>第一作者</a:t>
            </a:r>
            <a:endParaRPr lang="en-US" altLang="zh-CN" sz="1800" b="1" dirty="0">
              <a:solidFill>
                <a:schemeClr val="tx1"/>
              </a:solidFill>
              <a:latin typeface="宋体" charset="0"/>
              <a:ea typeface="宋体" charset="0"/>
              <a:cs typeface="Times New Roman" charset="0"/>
            </a:endParaRPr>
          </a:p>
        </p:txBody>
      </p:sp>
      <p:sp>
        <p:nvSpPr>
          <p:cNvPr id="69636"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28575">
                <a:solidFill>
                  <a:srgbClr val="922706"/>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0000" tIns="46800" rIns="90000" bIns="46800" anchor="ctr">
            <a:spAutoFit/>
          </a:bodyPr>
          <a:lstStyle>
            <a:lvl1pPr>
              <a:lnSpc>
                <a:spcPct val="110000"/>
              </a:lnSpc>
              <a:spcBef>
                <a:spcPct val="20000"/>
              </a:spcBef>
              <a:buSzPct val="120000"/>
              <a:buBlip>
                <a:blip r:embed="rId2"/>
              </a:buBlip>
              <a:defRPr sz="2800">
                <a:solidFill>
                  <a:srgbClr val="133984"/>
                </a:solidFill>
                <a:latin typeface="Arial" charset="0"/>
                <a:ea typeface="黑体" charset="0"/>
              </a:defRPr>
            </a:lvl1pPr>
            <a:lvl2pPr marL="742950" indent="-285750">
              <a:lnSpc>
                <a:spcPct val="110000"/>
              </a:lnSpc>
              <a:spcBef>
                <a:spcPct val="20000"/>
              </a:spcBef>
              <a:buClr>
                <a:srgbClr val="000066"/>
              </a:buClr>
              <a:buChar char="•"/>
              <a:defRPr sz="2400">
                <a:solidFill>
                  <a:srgbClr val="133984"/>
                </a:solidFill>
                <a:latin typeface="Arial" charset="0"/>
                <a:ea typeface="黑体" charset="0"/>
              </a:defRPr>
            </a:lvl2pPr>
            <a:lvl3pPr marL="1143000" indent="-228600">
              <a:spcBef>
                <a:spcPct val="20000"/>
              </a:spcBef>
              <a:buChar char="•"/>
              <a:defRPr sz="2400">
                <a:solidFill>
                  <a:schemeClr val="tx1"/>
                </a:solidFill>
                <a:latin typeface="Arial" charset="0"/>
                <a:ea typeface="宋体" charset="0"/>
              </a:defRPr>
            </a:lvl3pPr>
            <a:lvl4pPr marL="1600200" indent="-228600">
              <a:spcBef>
                <a:spcPct val="20000"/>
              </a:spcBef>
              <a:buChar char="–"/>
              <a:defRPr sz="2000">
                <a:solidFill>
                  <a:schemeClr val="tx1"/>
                </a:solidFill>
                <a:latin typeface="Arial" charset="0"/>
                <a:ea typeface="宋体" charset="0"/>
              </a:defRPr>
            </a:lvl4pPr>
            <a:lvl5pPr marL="2057400" indent="-228600">
              <a:spcBef>
                <a:spcPct val="20000"/>
              </a:spcBef>
              <a:buChar char="»"/>
              <a:defRPr sz="2000">
                <a:solidFill>
                  <a:schemeClr val="tx1"/>
                </a:solidFill>
                <a:latin typeface="Arial" charset="0"/>
                <a:ea typeface="宋体" charset="0"/>
              </a:defRPr>
            </a:lvl5pPr>
            <a:lvl6pPr marL="2514600" indent="-228600" eaLnBrk="0" fontAlgn="base" hangingPunct="0">
              <a:spcBef>
                <a:spcPct val="20000"/>
              </a:spcBef>
              <a:spcAft>
                <a:spcPct val="0"/>
              </a:spcAft>
              <a:buChar char="»"/>
              <a:defRPr sz="2000">
                <a:solidFill>
                  <a:schemeClr val="tx1"/>
                </a:solidFill>
                <a:latin typeface="Arial" charset="0"/>
                <a:ea typeface="宋体" charset="0"/>
              </a:defRPr>
            </a:lvl6pPr>
            <a:lvl7pPr marL="2971800" indent="-228600" eaLnBrk="0" fontAlgn="base" hangingPunct="0">
              <a:spcBef>
                <a:spcPct val="20000"/>
              </a:spcBef>
              <a:spcAft>
                <a:spcPct val="0"/>
              </a:spcAft>
              <a:buChar char="»"/>
              <a:defRPr sz="2000">
                <a:solidFill>
                  <a:schemeClr val="tx1"/>
                </a:solidFill>
                <a:latin typeface="Arial" charset="0"/>
                <a:ea typeface="宋体" charset="0"/>
              </a:defRPr>
            </a:lvl7pPr>
            <a:lvl8pPr marL="3429000" indent="-228600" eaLnBrk="0" fontAlgn="base" hangingPunct="0">
              <a:spcBef>
                <a:spcPct val="20000"/>
              </a:spcBef>
              <a:spcAft>
                <a:spcPct val="0"/>
              </a:spcAft>
              <a:buChar char="»"/>
              <a:defRPr sz="2000">
                <a:solidFill>
                  <a:schemeClr val="tx1"/>
                </a:solidFill>
                <a:latin typeface="Arial" charset="0"/>
                <a:ea typeface="宋体" charset="0"/>
              </a:defRPr>
            </a:lvl8pPr>
            <a:lvl9pPr marL="3886200" indent="-228600" eaLnBrk="0" fontAlgn="base" hangingPunct="0">
              <a:spcBef>
                <a:spcPct val="20000"/>
              </a:spcBef>
              <a:spcAft>
                <a:spcPct val="0"/>
              </a:spcAft>
              <a:buChar char="»"/>
              <a:defRPr sz="2000">
                <a:solidFill>
                  <a:schemeClr val="tx1"/>
                </a:solidFill>
                <a:latin typeface="Arial" charset="0"/>
                <a:ea typeface="宋体" charset="0"/>
              </a:defRPr>
            </a:lvl9pPr>
          </a:lstStyle>
          <a:p>
            <a:pPr algn="ctr" eaLnBrk="1" hangingPunct="1">
              <a:lnSpc>
                <a:spcPct val="100000"/>
              </a:lnSpc>
              <a:spcBef>
                <a:spcPct val="0"/>
              </a:spcBef>
              <a:buSzTx/>
              <a:buFontTx/>
              <a:buNone/>
            </a:pPr>
            <a:endParaRPr lang="zh-CN" altLang="en-US" sz="2400">
              <a:solidFill>
                <a:schemeClr val="tx1"/>
              </a:solidFill>
            </a:endParaRP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ctrTitle"/>
          </p:nvPr>
        </p:nvSpPr>
        <p:spPr>
          <a:xfrm>
            <a:off x="685800" y="1981200"/>
            <a:ext cx="7772400" cy="1470025"/>
          </a:xfrm>
        </p:spPr>
        <p:txBody>
          <a:bodyPr/>
          <a:lstStyle/>
          <a:p>
            <a:pPr eaLnBrk="1" hangingPunct="1"/>
            <a:r>
              <a:rPr lang="zh-CN" altLang="en-US" dirty="0"/>
              <a:t>谢	谢</a:t>
            </a:r>
            <a:r>
              <a:rPr lang="zh-CN" altLang="en-US" dirty="0" smtClean="0"/>
              <a:t>！</a:t>
            </a:r>
            <a:endParaRPr lang="zh-CN" altLang="en-US" dirty="0"/>
          </a:p>
        </p:txBody>
      </p:sp>
      <p:pic>
        <p:nvPicPr>
          <p:cNvPr id="3" name="Picture 2"/>
          <p:cNvPicPr>
            <a:picLocks noChangeAspect="1" noChangeArrowheads="1"/>
          </p:cNvPicPr>
          <p:nvPr/>
        </p:nvPicPr>
        <p:blipFill>
          <a:blip r:embed="rId2"/>
          <a:srcRect/>
          <a:stretch>
            <a:fillRect/>
          </a:stretch>
        </p:blipFill>
        <p:spPr bwMode="auto">
          <a:xfrm>
            <a:off x="716280" y="4038600"/>
            <a:ext cx="2073275" cy="25527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771800" y="3844854"/>
            <a:ext cx="2848679" cy="2420888"/>
          </a:xfrm>
          <a:prstGeom prst="rect">
            <a:avLst/>
          </a:prstGeom>
        </p:spPr>
      </p:pic>
      <p:sp>
        <p:nvSpPr>
          <p:cNvPr id="9218" name="标题 1"/>
          <p:cNvSpPr>
            <a:spLocks noGrp="1"/>
          </p:cNvSpPr>
          <p:nvPr>
            <p:ph type="title"/>
          </p:nvPr>
        </p:nvSpPr>
        <p:spPr/>
        <p:txBody>
          <a:bodyPr/>
          <a:lstStyle/>
          <a:p>
            <a:pPr eaLnBrk="1" hangingPunct="1"/>
            <a:r>
              <a:rPr lang="zh-CN" altLang="en-US"/>
              <a:t>工业时钟同步技术现状</a:t>
            </a:r>
          </a:p>
        </p:txBody>
      </p:sp>
      <p:sp>
        <p:nvSpPr>
          <p:cNvPr id="6" name="双大括号 5"/>
          <p:cNvSpPr/>
          <p:nvPr/>
        </p:nvSpPr>
        <p:spPr bwMode="auto">
          <a:xfrm>
            <a:off x="608494" y="1052736"/>
            <a:ext cx="5181600" cy="2716212"/>
          </a:xfrm>
          <a:prstGeom prst="bracePair">
            <a:avLst/>
          </a:prstGeom>
          <a:ln w="28575" cap="flat" cmpd="sng" algn="ctr">
            <a:solidFill>
              <a:srgbClr val="922706"/>
            </a:solidFill>
            <a:prstDash val="solid"/>
            <a:round/>
            <a:headEnd type="none" w="med" len="med"/>
            <a:tailEnd type="none" w="med" len="med"/>
          </a:ln>
          <a:effectLst/>
          <a:extLst/>
        </p:spPr>
        <p:style>
          <a:lnRef idx="0">
            <a:scrgbClr r="0" g="0" b="0"/>
          </a:lnRef>
          <a:fillRef idx="1001">
            <a:schemeClr val="lt1"/>
          </a:fillRef>
          <a:effectRef idx="0">
            <a:scrgbClr r="0" g="0" b="0"/>
          </a:effectRef>
          <a:fontRef idx="major"/>
        </p:style>
        <p:txBody>
          <a:bodyPr lIns="90000" tIns="46800" rIns="90000" bIns="46800" anchor="ctr">
            <a:spAutoFit/>
          </a:bodyPr>
          <a:lstStyle/>
          <a:p>
            <a:pPr algn="ctr" eaLnBrk="1" hangingPunct="1">
              <a:defRPr/>
            </a:pPr>
            <a:endParaRPr lang="zh-CN" altLang="en-US">
              <a:ea typeface="黑体" pitchFamily="2" charset="-122"/>
            </a:endParaRPr>
          </a:p>
        </p:txBody>
      </p:sp>
      <p:sp>
        <p:nvSpPr>
          <p:cNvPr id="3" name="圆角矩形 2"/>
          <p:cNvSpPr/>
          <p:nvPr/>
        </p:nvSpPr>
        <p:spPr bwMode="auto">
          <a:xfrm>
            <a:off x="1362557" y="1022573"/>
            <a:ext cx="1487487" cy="512763"/>
          </a:xfrm>
          <a:prstGeom prst="roundRect">
            <a:avLst/>
          </a:prstGeom>
          <a:ln>
            <a:headEnd type="none" w="med" len="med"/>
            <a:tailEnd type="none" w="med" len="med"/>
          </a:ln>
          <a:extLst/>
        </p:spPr>
        <p:style>
          <a:lnRef idx="2">
            <a:schemeClr val="accent2"/>
          </a:lnRef>
          <a:fillRef idx="1">
            <a:schemeClr val="lt1"/>
          </a:fillRef>
          <a:effectRef idx="0">
            <a:schemeClr val="accent2"/>
          </a:effectRef>
          <a:fontRef idx="minor">
            <a:schemeClr val="dk1"/>
          </a:fontRef>
        </p:style>
        <p:txBody>
          <a:bodyPr wrap="none" lIns="90000" tIns="46800" rIns="90000" bIns="46800" anchor="ctr">
            <a:spAutoFit/>
          </a:bodyPr>
          <a:lstStyle>
            <a:lvl1pPr algn="ctr">
              <a:defRPr sz="2400">
                <a:solidFill>
                  <a:schemeClr val="tx1"/>
                </a:solidFill>
                <a:latin typeface="Arial" charset="0"/>
                <a:ea typeface="黑体" charset="0"/>
              </a:defRPr>
            </a:lvl1pPr>
            <a:lvl2pPr marL="742950" indent="-285750" algn="ctr">
              <a:defRPr sz="2400">
                <a:solidFill>
                  <a:schemeClr val="tx1"/>
                </a:solidFill>
                <a:latin typeface="Arial" charset="0"/>
                <a:ea typeface="黑体" charset="0"/>
              </a:defRPr>
            </a:lvl2pPr>
            <a:lvl3pPr marL="1143000" indent="-228600" algn="ctr">
              <a:defRPr sz="2400">
                <a:solidFill>
                  <a:schemeClr val="tx1"/>
                </a:solidFill>
                <a:latin typeface="Arial" charset="0"/>
                <a:ea typeface="黑体" charset="0"/>
              </a:defRPr>
            </a:lvl3pPr>
            <a:lvl4pPr marL="1600200" indent="-228600" algn="ctr">
              <a:defRPr sz="2400">
                <a:solidFill>
                  <a:schemeClr val="tx1"/>
                </a:solidFill>
                <a:latin typeface="Arial" charset="0"/>
                <a:ea typeface="黑体" charset="0"/>
              </a:defRPr>
            </a:lvl4pPr>
            <a:lvl5pPr marL="2057400" indent="-228600" algn="ctr">
              <a:defRPr sz="2400">
                <a:solidFill>
                  <a:schemeClr val="tx1"/>
                </a:solidFill>
                <a:latin typeface="Arial" charset="0"/>
                <a:ea typeface="黑体" charset="0"/>
              </a:defRPr>
            </a:lvl5pPr>
            <a:lvl6pPr marL="2514600" indent="-228600" algn="ctr" eaLnBrk="0" fontAlgn="base" hangingPunct="0">
              <a:spcBef>
                <a:spcPct val="0"/>
              </a:spcBef>
              <a:spcAft>
                <a:spcPct val="0"/>
              </a:spcAft>
              <a:defRPr sz="2400">
                <a:solidFill>
                  <a:schemeClr val="tx1"/>
                </a:solidFill>
                <a:latin typeface="Arial" charset="0"/>
                <a:ea typeface="黑体" charset="0"/>
              </a:defRPr>
            </a:lvl6pPr>
            <a:lvl7pPr marL="2971800" indent="-228600" algn="ctr" eaLnBrk="0" fontAlgn="base" hangingPunct="0">
              <a:spcBef>
                <a:spcPct val="0"/>
              </a:spcBef>
              <a:spcAft>
                <a:spcPct val="0"/>
              </a:spcAft>
              <a:defRPr sz="2400">
                <a:solidFill>
                  <a:schemeClr val="tx1"/>
                </a:solidFill>
                <a:latin typeface="Arial" charset="0"/>
                <a:ea typeface="黑体" charset="0"/>
              </a:defRPr>
            </a:lvl7pPr>
            <a:lvl8pPr marL="3429000" indent="-228600" algn="ctr" eaLnBrk="0" fontAlgn="base" hangingPunct="0">
              <a:spcBef>
                <a:spcPct val="0"/>
              </a:spcBef>
              <a:spcAft>
                <a:spcPct val="0"/>
              </a:spcAft>
              <a:defRPr sz="2400">
                <a:solidFill>
                  <a:schemeClr val="tx1"/>
                </a:solidFill>
                <a:latin typeface="Arial" charset="0"/>
                <a:ea typeface="黑体" charset="0"/>
              </a:defRPr>
            </a:lvl8pPr>
            <a:lvl9pPr marL="3886200" indent="-228600" algn="ctr" eaLnBrk="0" fontAlgn="base" hangingPunct="0">
              <a:spcBef>
                <a:spcPct val="0"/>
              </a:spcBef>
              <a:spcAft>
                <a:spcPct val="0"/>
              </a:spcAft>
              <a:defRPr sz="2400">
                <a:solidFill>
                  <a:schemeClr val="tx1"/>
                </a:solidFill>
                <a:latin typeface="Arial" charset="0"/>
                <a:ea typeface="黑体" charset="0"/>
              </a:defRPr>
            </a:lvl9pPr>
          </a:lstStyle>
          <a:p>
            <a:pPr eaLnBrk="1" hangingPunct="1"/>
            <a:r>
              <a:rPr lang="en-US" altLang="zh-CN"/>
              <a:t>GPS</a:t>
            </a:r>
            <a:r>
              <a:rPr lang="zh-CN" altLang="en-US"/>
              <a:t>同步</a:t>
            </a:r>
          </a:p>
        </p:txBody>
      </p:sp>
      <p:sp>
        <p:nvSpPr>
          <p:cNvPr id="12" name="圆角矩形 11"/>
          <p:cNvSpPr/>
          <p:nvPr/>
        </p:nvSpPr>
        <p:spPr bwMode="auto">
          <a:xfrm>
            <a:off x="1362557" y="2111598"/>
            <a:ext cx="3479800" cy="512763"/>
          </a:xfrm>
          <a:prstGeom prst="roundRect">
            <a:avLst/>
          </a:prstGeom>
          <a:ln>
            <a:headEnd type="none" w="med" len="med"/>
            <a:tailEnd type="none" w="med" len="med"/>
          </a:ln>
          <a:extLst/>
        </p:spPr>
        <p:style>
          <a:lnRef idx="2">
            <a:schemeClr val="accent2"/>
          </a:lnRef>
          <a:fillRef idx="1">
            <a:schemeClr val="lt1"/>
          </a:fillRef>
          <a:effectRef idx="0">
            <a:schemeClr val="accent2"/>
          </a:effectRef>
          <a:fontRef idx="minor">
            <a:schemeClr val="dk1"/>
          </a:fontRef>
        </p:style>
        <p:txBody>
          <a:bodyPr wrap="none" lIns="90000" tIns="46800" rIns="90000" bIns="46800" anchor="ctr">
            <a:spAutoFit/>
          </a:bodyPr>
          <a:lstStyle>
            <a:lvl1pPr algn="ctr">
              <a:defRPr sz="2400">
                <a:solidFill>
                  <a:schemeClr val="tx1"/>
                </a:solidFill>
                <a:latin typeface="Arial" charset="0"/>
                <a:ea typeface="黑体" charset="0"/>
              </a:defRPr>
            </a:lvl1pPr>
            <a:lvl2pPr marL="742950" indent="-285750" algn="ctr">
              <a:defRPr sz="2400">
                <a:solidFill>
                  <a:schemeClr val="tx1"/>
                </a:solidFill>
                <a:latin typeface="Arial" charset="0"/>
                <a:ea typeface="黑体" charset="0"/>
              </a:defRPr>
            </a:lvl2pPr>
            <a:lvl3pPr marL="1143000" indent="-228600" algn="ctr">
              <a:defRPr sz="2400">
                <a:solidFill>
                  <a:schemeClr val="tx1"/>
                </a:solidFill>
                <a:latin typeface="Arial" charset="0"/>
                <a:ea typeface="黑体" charset="0"/>
              </a:defRPr>
            </a:lvl3pPr>
            <a:lvl4pPr marL="1600200" indent="-228600" algn="ctr">
              <a:defRPr sz="2400">
                <a:solidFill>
                  <a:schemeClr val="tx1"/>
                </a:solidFill>
                <a:latin typeface="Arial" charset="0"/>
                <a:ea typeface="黑体" charset="0"/>
              </a:defRPr>
            </a:lvl4pPr>
            <a:lvl5pPr marL="2057400" indent="-228600" algn="ctr">
              <a:defRPr sz="2400">
                <a:solidFill>
                  <a:schemeClr val="tx1"/>
                </a:solidFill>
                <a:latin typeface="Arial" charset="0"/>
                <a:ea typeface="黑体" charset="0"/>
              </a:defRPr>
            </a:lvl5pPr>
            <a:lvl6pPr marL="2514600" indent="-228600" algn="ctr" eaLnBrk="0" fontAlgn="base" hangingPunct="0">
              <a:spcBef>
                <a:spcPct val="0"/>
              </a:spcBef>
              <a:spcAft>
                <a:spcPct val="0"/>
              </a:spcAft>
              <a:defRPr sz="2400">
                <a:solidFill>
                  <a:schemeClr val="tx1"/>
                </a:solidFill>
                <a:latin typeface="Arial" charset="0"/>
                <a:ea typeface="黑体" charset="0"/>
              </a:defRPr>
            </a:lvl6pPr>
            <a:lvl7pPr marL="2971800" indent="-228600" algn="ctr" eaLnBrk="0" fontAlgn="base" hangingPunct="0">
              <a:spcBef>
                <a:spcPct val="0"/>
              </a:spcBef>
              <a:spcAft>
                <a:spcPct val="0"/>
              </a:spcAft>
              <a:defRPr sz="2400">
                <a:solidFill>
                  <a:schemeClr val="tx1"/>
                </a:solidFill>
                <a:latin typeface="Arial" charset="0"/>
                <a:ea typeface="黑体" charset="0"/>
              </a:defRPr>
            </a:lvl7pPr>
            <a:lvl8pPr marL="3429000" indent="-228600" algn="ctr" eaLnBrk="0" fontAlgn="base" hangingPunct="0">
              <a:spcBef>
                <a:spcPct val="0"/>
              </a:spcBef>
              <a:spcAft>
                <a:spcPct val="0"/>
              </a:spcAft>
              <a:defRPr sz="2400">
                <a:solidFill>
                  <a:schemeClr val="tx1"/>
                </a:solidFill>
                <a:latin typeface="Arial" charset="0"/>
                <a:ea typeface="黑体" charset="0"/>
              </a:defRPr>
            </a:lvl8pPr>
            <a:lvl9pPr marL="3886200" indent="-228600" algn="ctr" eaLnBrk="0" fontAlgn="base" hangingPunct="0">
              <a:spcBef>
                <a:spcPct val="0"/>
              </a:spcBef>
              <a:spcAft>
                <a:spcPct val="0"/>
              </a:spcAft>
              <a:defRPr sz="2400">
                <a:solidFill>
                  <a:schemeClr val="tx1"/>
                </a:solidFill>
                <a:latin typeface="Arial" charset="0"/>
                <a:ea typeface="黑体" charset="0"/>
              </a:defRPr>
            </a:lvl9pPr>
          </a:lstStyle>
          <a:p>
            <a:pPr eaLnBrk="1" hangingPunct="1"/>
            <a:r>
              <a:rPr lang="zh-CN" altLang="en-US"/>
              <a:t>包时钟</a:t>
            </a:r>
            <a:r>
              <a:rPr lang="en-US" altLang="zh-CN"/>
              <a:t>(NTP/SNTP)</a:t>
            </a:r>
            <a:r>
              <a:rPr lang="zh-CN" altLang="en-US"/>
              <a:t>同步</a:t>
            </a:r>
          </a:p>
        </p:txBody>
      </p:sp>
      <p:sp>
        <p:nvSpPr>
          <p:cNvPr id="13" name="圆角矩形 12"/>
          <p:cNvSpPr/>
          <p:nvPr/>
        </p:nvSpPr>
        <p:spPr bwMode="auto">
          <a:xfrm>
            <a:off x="1371688" y="3255757"/>
            <a:ext cx="3655211" cy="513191"/>
          </a:xfrm>
          <a:prstGeom prst="roundRect">
            <a:avLst/>
          </a:prstGeom>
          <a:ln>
            <a:headEnd type="none" w="med" len="med"/>
            <a:tailEnd type="none" w="med" len="med"/>
          </a:ln>
          <a:extLst/>
        </p:spPr>
        <p:style>
          <a:lnRef idx="2">
            <a:schemeClr val="accent2"/>
          </a:lnRef>
          <a:fillRef idx="1">
            <a:schemeClr val="lt1"/>
          </a:fillRef>
          <a:effectRef idx="0">
            <a:schemeClr val="accent2"/>
          </a:effectRef>
          <a:fontRef idx="minor">
            <a:schemeClr val="dk1"/>
          </a:fontRef>
        </p:style>
        <p:txBody>
          <a:bodyPr wrap="none" lIns="90000" tIns="46800" rIns="90000" bIns="46800" anchor="ctr">
            <a:spAutoFit/>
          </a:bodyPr>
          <a:lstStyle>
            <a:lvl1pPr algn="ctr">
              <a:defRPr sz="2400">
                <a:solidFill>
                  <a:schemeClr val="tx1"/>
                </a:solidFill>
                <a:latin typeface="Arial" charset="0"/>
                <a:ea typeface="黑体" charset="0"/>
              </a:defRPr>
            </a:lvl1pPr>
            <a:lvl2pPr marL="742950" indent="-285750" algn="ctr">
              <a:defRPr sz="2400">
                <a:solidFill>
                  <a:schemeClr val="tx1"/>
                </a:solidFill>
                <a:latin typeface="Arial" charset="0"/>
                <a:ea typeface="黑体" charset="0"/>
              </a:defRPr>
            </a:lvl2pPr>
            <a:lvl3pPr marL="1143000" indent="-228600" algn="ctr">
              <a:defRPr sz="2400">
                <a:solidFill>
                  <a:schemeClr val="tx1"/>
                </a:solidFill>
                <a:latin typeface="Arial" charset="0"/>
                <a:ea typeface="黑体" charset="0"/>
              </a:defRPr>
            </a:lvl3pPr>
            <a:lvl4pPr marL="1600200" indent="-228600" algn="ctr">
              <a:defRPr sz="2400">
                <a:solidFill>
                  <a:schemeClr val="tx1"/>
                </a:solidFill>
                <a:latin typeface="Arial" charset="0"/>
                <a:ea typeface="黑体" charset="0"/>
              </a:defRPr>
            </a:lvl4pPr>
            <a:lvl5pPr marL="2057400" indent="-228600" algn="ctr">
              <a:defRPr sz="2400">
                <a:solidFill>
                  <a:schemeClr val="tx1"/>
                </a:solidFill>
                <a:latin typeface="Arial" charset="0"/>
                <a:ea typeface="黑体" charset="0"/>
              </a:defRPr>
            </a:lvl5pPr>
            <a:lvl6pPr marL="2514600" indent="-228600" algn="ctr" eaLnBrk="0" fontAlgn="base" hangingPunct="0">
              <a:spcBef>
                <a:spcPct val="0"/>
              </a:spcBef>
              <a:spcAft>
                <a:spcPct val="0"/>
              </a:spcAft>
              <a:defRPr sz="2400">
                <a:solidFill>
                  <a:schemeClr val="tx1"/>
                </a:solidFill>
                <a:latin typeface="Arial" charset="0"/>
                <a:ea typeface="黑体" charset="0"/>
              </a:defRPr>
            </a:lvl6pPr>
            <a:lvl7pPr marL="2971800" indent="-228600" algn="ctr" eaLnBrk="0" fontAlgn="base" hangingPunct="0">
              <a:spcBef>
                <a:spcPct val="0"/>
              </a:spcBef>
              <a:spcAft>
                <a:spcPct val="0"/>
              </a:spcAft>
              <a:defRPr sz="2400">
                <a:solidFill>
                  <a:schemeClr val="tx1"/>
                </a:solidFill>
                <a:latin typeface="Arial" charset="0"/>
                <a:ea typeface="黑体" charset="0"/>
              </a:defRPr>
            </a:lvl7pPr>
            <a:lvl8pPr marL="3429000" indent="-228600" algn="ctr" eaLnBrk="0" fontAlgn="base" hangingPunct="0">
              <a:spcBef>
                <a:spcPct val="0"/>
              </a:spcBef>
              <a:spcAft>
                <a:spcPct val="0"/>
              </a:spcAft>
              <a:defRPr sz="2400">
                <a:solidFill>
                  <a:schemeClr val="tx1"/>
                </a:solidFill>
                <a:latin typeface="Arial" charset="0"/>
                <a:ea typeface="黑体" charset="0"/>
              </a:defRPr>
            </a:lvl8pPr>
            <a:lvl9pPr marL="3886200" indent="-228600" algn="ctr" eaLnBrk="0" fontAlgn="base" hangingPunct="0">
              <a:spcBef>
                <a:spcPct val="0"/>
              </a:spcBef>
              <a:spcAft>
                <a:spcPct val="0"/>
              </a:spcAft>
              <a:defRPr sz="2400">
                <a:solidFill>
                  <a:schemeClr val="tx1"/>
                </a:solidFill>
                <a:latin typeface="Arial" charset="0"/>
                <a:ea typeface="黑体" charset="0"/>
              </a:defRPr>
            </a:lvl9pPr>
          </a:lstStyle>
          <a:p>
            <a:pPr eaLnBrk="1" hangingPunct="1"/>
            <a:r>
              <a:rPr lang="zh-CN" altLang="en-US" dirty="0"/>
              <a:t>精确时钟</a:t>
            </a:r>
            <a:r>
              <a:rPr lang="zh-CN" altLang="en-US" dirty="0" smtClean="0"/>
              <a:t>同步</a:t>
            </a:r>
            <a:r>
              <a:rPr lang="en-US" altLang="zh-CN" dirty="0" smtClean="0"/>
              <a:t>(IEEE1588)</a:t>
            </a:r>
            <a:endParaRPr lang="zh-CN" altLang="en-US" dirty="0"/>
          </a:p>
        </p:txBody>
      </p:sp>
      <p:sp>
        <p:nvSpPr>
          <p:cNvPr id="7" name="矩形 6"/>
          <p:cNvSpPr/>
          <p:nvPr/>
        </p:nvSpPr>
        <p:spPr bwMode="auto">
          <a:xfrm>
            <a:off x="6760057" y="2105557"/>
            <a:ext cx="1412875" cy="463550"/>
          </a:xfrm>
          <a:prstGeom prst="rect">
            <a:avLst/>
          </a:prstGeom>
          <a:ln>
            <a:headEnd type="none" w="med" len="med"/>
            <a:tailEnd type="none" w="med" len="med"/>
          </a:ln>
          <a:extLst/>
        </p:spPr>
        <p:style>
          <a:lnRef idx="2">
            <a:schemeClr val="accent4"/>
          </a:lnRef>
          <a:fillRef idx="1">
            <a:schemeClr val="lt1"/>
          </a:fillRef>
          <a:effectRef idx="0">
            <a:schemeClr val="accent4"/>
          </a:effectRef>
          <a:fontRef idx="minor">
            <a:schemeClr val="dk1"/>
          </a:fontRef>
        </p:style>
        <p:txBody>
          <a:bodyPr wrap="none" lIns="90000" tIns="46800" rIns="90000" bIns="46800" anchor="ctr">
            <a:spAutoFit/>
          </a:bodyPr>
          <a:lstStyle>
            <a:lvl1pPr algn="ctr">
              <a:defRPr sz="2400">
                <a:solidFill>
                  <a:schemeClr val="tx1"/>
                </a:solidFill>
                <a:latin typeface="Arial" charset="0"/>
                <a:ea typeface="黑体" charset="0"/>
              </a:defRPr>
            </a:lvl1pPr>
            <a:lvl2pPr marL="742950" indent="-285750" algn="ctr">
              <a:defRPr sz="2400">
                <a:solidFill>
                  <a:schemeClr val="tx1"/>
                </a:solidFill>
                <a:latin typeface="Arial" charset="0"/>
                <a:ea typeface="黑体" charset="0"/>
              </a:defRPr>
            </a:lvl2pPr>
            <a:lvl3pPr marL="1143000" indent="-228600" algn="ctr">
              <a:defRPr sz="2400">
                <a:solidFill>
                  <a:schemeClr val="tx1"/>
                </a:solidFill>
                <a:latin typeface="Arial" charset="0"/>
                <a:ea typeface="黑体" charset="0"/>
              </a:defRPr>
            </a:lvl3pPr>
            <a:lvl4pPr marL="1600200" indent="-228600" algn="ctr">
              <a:defRPr sz="2400">
                <a:solidFill>
                  <a:schemeClr val="tx1"/>
                </a:solidFill>
                <a:latin typeface="Arial" charset="0"/>
                <a:ea typeface="黑体" charset="0"/>
              </a:defRPr>
            </a:lvl4pPr>
            <a:lvl5pPr marL="2057400" indent="-228600" algn="ctr">
              <a:defRPr sz="2400">
                <a:solidFill>
                  <a:schemeClr val="tx1"/>
                </a:solidFill>
                <a:latin typeface="Arial" charset="0"/>
                <a:ea typeface="黑体" charset="0"/>
              </a:defRPr>
            </a:lvl5pPr>
            <a:lvl6pPr marL="2514600" indent="-228600" algn="ctr" eaLnBrk="0" fontAlgn="base" hangingPunct="0">
              <a:spcBef>
                <a:spcPct val="0"/>
              </a:spcBef>
              <a:spcAft>
                <a:spcPct val="0"/>
              </a:spcAft>
              <a:defRPr sz="2400">
                <a:solidFill>
                  <a:schemeClr val="tx1"/>
                </a:solidFill>
                <a:latin typeface="Arial" charset="0"/>
                <a:ea typeface="黑体" charset="0"/>
              </a:defRPr>
            </a:lvl6pPr>
            <a:lvl7pPr marL="2971800" indent="-228600" algn="ctr" eaLnBrk="0" fontAlgn="base" hangingPunct="0">
              <a:spcBef>
                <a:spcPct val="0"/>
              </a:spcBef>
              <a:spcAft>
                <a:spcPct val="0"/>
              </a:spcAft>
              <a:defRPr sz="2400">
                <a:solidFill>
                  <a:schemeClr val="tx1"/>
                </a:solidFill>
                <a:latin typeface="Arial" charset="0"/>
                <a:ea typeface="黑体" charset="0"/>
              </a:defRPr>
            </a:lvl7pPr>
            <a:lvl8pPr marL="3429000" indent="-228600" algn="ctr" eaLnBrk="0" fontAlgn="base" hangingPunct="0">
              <a:spcBef>
                <a:spcPct val="0"/>
              </a:spcBef>
              <a:spcAft>
                <a:spcPct val="0"/>
              </a:spcAft>
              <a:defRPr sz="2400">
                <a:solidFill>
                  <a:schemeClr val="tx1"/>
                </a:solidFill>
                <a:latin typeface="Arial" charset="0"/>
                <a:ea typeface="黑体" charset="0"/>
              </a:defRPr>
            </a:lvl8pPr>
            <a:lvl9pPr marL="3886200" indent="-228600" algn="ctr" eaLnBrk="0" fontAlgn="base" hangingPunct="0">
              <a:spcBef>
                <a:spcPct val="0"/>
              </a:spcBef>
              <a:spcAft>
                <a:spcPct val="0"/>
              </a:spcAft>
              <a:defRPr sz="2400">
                <a:solidFill>
                  <a:schemeClr val="tx1"/>
                </a:solidFill>
                <a:latin typeface="Arial" charset="0"/>
                <a:ea typeface="黑体" charset="0"/>
              </a:defRPr>
            </a:lvl9pPr>
          </a:lstStyle>
          <a:p>
            <a:pPr eaLnBrk="1" hangingPunct="1"/>
            <a:r>
              <a:rPr lang="zh-CN" altLang="en-US"/>
              <a:t>设备价格</a:t>
            </a:r>
          </a:p>
        </p:txBody>
      </p:sp>
      <p:sp>
        <p:nvSpPr>
          <p:cNvPr id="18" name="矩形 17"/>
          <p:cNvSpPr/>
          <p:nvPr/>
        </p:nvSpPr>
        <p:spPr bwMode="auto">
          <a:xfrm>
            <a:off x="6760057" y="3280577"/>
            <a:ext cx="1412875" cy="463550"/>
          </a:xfrm>
          <a:prstGeom prst="rect">
            <a:avLst/>
          </a:prstGeom>
          <a:ln>
            <a:headEnd type="none" w="med" len="med"/>
            <a:tailEnd type="none" w="med" len="med"/>
          </a:ln>
          <a:extLst/>
        </p:spPr>
        <p:style>
          <a:lnRef idx="2">
            <a:schemeClr val="accent4"/>
          </a:lnRef>
          <a:fillRef idx="1">
            <a:schemeClr val="lt1"/>
          </a:fillRef>
          <a:effectRef idx="0">
            <a:schemeClr val="accent4"/>
          </a:effectRef>
          <a:fontRef idx="minor">
            <a:schemeClr val="dk1"/>
          </a:fontRef>
        </p:style>
        <p:txBody>
          <a:bodyPr wrap="none" lIns="90000" tIns="46800" rIns="90000" bIns="46800" anchor="ctr">
            <a:spAutoFit/>
          </a:bodyPr>
          <a:lstStyle/>
          <a:p>
            <a:pPr algn="ctr" eaLnBrk="1" hangingPunct="1">
              <a:defRPr/>
            </a:pPr>
            <a:r>
              <a:rPr lang="zh-CN" altLang="en-US" dirty="0">
                <a:solidFill>
                  <a:schemeClr val="tx1"/>
                </a:solidFill>
              </a:rPr>
              <a:t>国防安全</a:t>
            </a:r>
          </a:p>
        </p:txBody>
      </p:sp>
      <p:sp>
        <p:nvSpPr>
          <p:cNvPr id="19" name="矩形 18"/>
          <p:cNvSpPr/>
          <p:nvPr/>
        </p:nvSpPr>
        <p:spPr bwMode="auto">
          <a:xfrm>
            <a:off x="6760056" y="1039298"/>
            <a:ext cx="1412875" cy="463550"/>
          </a:xfrm>
          <a:prstGeom prst="rect">
            <a:avLst/>
          </a:prstGeom>
          <a:ln>
            <a:headEnd type="none" w="med" len="med"/>
            <a:tailEnd type="none" w="med" len="med"/>
          </a:ln>
          <a:extLst/>
        </p:spPr>
        <p:style>
          <a:lnRef idx="2">
            <a:schemeClr val="accent4"/>
          </a:lnRef>
          <a:fillRef idx="1">
            <a:schemeClr val="lt1"/>
          </a:fillRef>
          <a:effectRef idx="0">
            <a:schemeClr val="accent4"/>
          </a:effectRef>
          <a:fontRef idx="minor">
            <a:schemeClr val="dk1"/>
          </a:fontRef>
        </p:style>
        <p:txBody>
          <a:bodyPr wrap="none" lIns="90000" tIns="46800" rIns="90000" bIns="46800" anchor="ctr">
            <a:spAutoFit/>
          </a:bodyPr>
          <a:lstStyle>
            <a:lvl1pPr algn="ctr">
              <a:defRPr sz="2400">
                <a:solidFill>
                  <a:schemeClr val="tx1"/>
                </a:solidFill>
                <a:latin typeface="Arial" charset="0"/>
                <a:ea typeface="黑体" charset="0"/>
              </a:defRPr>
            </a:lvl1pPr>
            <a:lvl2pPr marL="742950" indent="-285750" algn="ctr">
              <a:defRPr sz="2400">
                <a:solidFill>
                  <a:schemeClr val="tx1"/>
                </a:solidFill>
                <a:latin typeface="Arial" charset="0"/>
                <a:ea typeface="黑体" charset="0"/>
              </a:defRPr>
            </a:lvl2pPr>
            <a:lvl3pPr marL="1143000" indent="-228600" algn="ctr">
              <a:defRPr sz="2400">
                <a:solidFill>
                  <a:schemeClr val="tx1"/>
                </a:solidFill>
                <a:latin typeface="Arial" charset="0"/>
                <a:ea typeface="黑体" charset="0"/>
              </a:defRPr>
            </a:lvl3pPr>
            <a:lvl4pPr marL="1600200" indent="-228600" algn="ctr">
              <a:defRPr sz="2400">
                <a:solidFill>
                  <a:schemeClr val="tx1"/>
                </a:solidFill>
                <a:latin typeface="Arial" charset="0"/>
                <a:ea typeface="黑体" charset="0"/>
              </a:defRPr>
            </a:lvl4pPr>
            <a:lvl5pPr marL="2057400" indent="-228600" algn="ctr">
              <a:defRPr sz="2400">
                <a:solidFill>
                  <a:schemeClr val="tx1"/>
                </a:solidFill>
                <a:latin typeface="Arial" charset="0"/>
                <a:ea typeface="黑体" charset="0"/>
              </a:defRPr>
            </a:lvl5pPr>
            <a:lvl6pPr marL="2514600" indent="-228600" algn="ctr" eaLnBrk="0" fontAlgn="base" hangingPunct="0">
              <a:spcBef>
                <a:spcPct val="0"/>
              </a:spcBef>
              <a:spcAft>
                <a:spcPct val="0"/>
              </a:spcAft>
              <a:defRPr sz="2400">
                <a:solidFill>
                  <a:schemeClr val="tx1"/>
                </a:solidFill>
                <a:latin typeface="Arial" charset="0"/>
                <a:ea typeface="黑体" charset="0"/>
              </a:defRPr>
            </a:lvl6pPr>
            <a:lvl7pPr marL="2971800" indent="-228600" algn="ctr" eaLnBrk="0" fontAlgn="base" hangingPunct="0">
              <a:spcBef>
                <a:spcPct val="0"/>
              </a:spcBef>
              <a:spcAft>
                <a:spcPct val="0"/>
              </a:spcAft>
              <a:defRPr sz="2400">
                <a:solidFill>
                  <a:schemeClr val="tx1"/>
                </a:solidFill>
                <a:latin typeface="Arial" charset="0"/>
                <a:ea typeface="黑体" charset="0"/>
              </a:defRPr>
            </a:lvl7pPr>
            <a:lvl8pPr marL="3429000" indent="-228600" algn="ctr" eaLnBrk="0" fontAlgn="base" hangingPunct="0">
              <a:spcBef>
                <a:spcPct val="0"/>
              </a:spcBef>
              <a:spcAft>
                <a:spcPct val="0"/>
              </a:spcAft>
              <a:defRPr sz="2400">
                <a:solidFill>
                  <a:schemeClr val="tx1"/>
                </a:solidFill>
                <a:latin typeface="Arial" charset="0"/>
                <a:ea typeface="黑体" charset="0"/>
              </a:defRPr>
            </a:lvl8pPr>
            <a:lvl9pPr marL="3886200" indent="-228600" algn="ctr" eaLnBrk="0" fontAlgn="base" hangingPunct="0">
              <a:spcBef>
                <a:spcPct val="0"/>
              </a:spcBef>
              <a:spcAft>
                <a:spcPct val="0"/>
              </a:spcAft>
              <a:defRPr sz="2400">
                <a:solidFill>
                  <a:schemeClr val="tx1"/>
                </a:solidFill>
                <a:latin typeface="Arial" charset="0"/>
                <a:ea typeface="黑体" charset="0"/>
              </a:defRPr>
            </a:lvl9pPr>
          </a:lstStyle>
          <a:p>
            <a:pPr eaLnBrk="1" hangingPunct="1"/>
            <a:r>
              <a:rPr lang="zh-CN" altLang="en-US"/>
              <a:t>同步精度</a:t>
            </a:r>
          </a:p>
        </p:txBody>
      </p:sp>
      <p:pic>
        <p:nvPicPr>
          <p:cNvPr id="2" name="Picture 1"/>
          <p:cNvPicPr>
            <a:picLocks noChangeAspect="1"/>
          </p:cNvPicPr>
          <p:nvPr/>
        </p:nvPicPr>
        <p:blipFill>
          <a:blip r:embed="rId4"/>
          <a:stretch>
            <a:fillRect/>
          </a:stretch>
        </p:blipFill>
        <p:spPr>
          <a:xfrm>
            <a:off x="21744" y="3948257"/>
            <a:ext cx="3041097" cy="2023712"/>
          </a:xfrm>
          <a:prstGeom prst="rect">
            <a:avLst/>
          </a:prstGeom>
        </p:spPr>
      </p:pic>
      <p:pic>
        <p:nvPicPr>
          <p:cNvPr id="5" name="Picture 4"/>
          <p:cNvPicPr>
            <a:picLocks noChangeAspect="1"/>
          </p:cNvPicPr>
          <p:nvPr/>
        </p:nvPicPr>
        <p:blipFill>
          <a:blip r:embed="rId5"/>
          <a:stretch>
            <a:fillRect/>
          </a:stretch>
        </p:blipFill>
        <p:spPr>
          <a:xfrm>
            <a:off x="5620479" y="3948257"/>
            <a:ext cx="3389793" cy="2153694"/>
          </a:xfrm>
          <a:prstGeom prst="rect">
            <a:avLst/>
          </a:prstGeom>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标题 1"/>
          <p:cNvSpPr>
            <a:spLocks noGrp="1"/>
          </p:cNvSpPr>
          <p:nvPr>
            <p:ph type="title"/>
          </p:nvPr>
        </p:nvSpPr>
        <p:spPr/>
        <p:txBody>
          <a:bodyPr/>
          <a:lstStyle/>
          <a:p>
            <a:pPr eaLnBrk="1" hangingPunct="1"/>
            <a:r>
              <a:rPr lang="zh-CN" altLang="en-US" dirty="0"/>
              <a:t>精确时钟同步</a:t>
            </a:r>
            <a:r>
              <a:rPr lang="zh-CN" altLang="en-US" dirty="0" smtClean="0"/>
              <a:t>技术研究</a:t>
            </a:r>
            <a:r>
              <a:rPr lang="zh-CN" altLang="en-US" dirty="0" smtClean="0"/>
              <a:t>现状</a:t>
            </a:r>
            <a:r>
              <a:rPr lang="en-US" altLang="zh-CN" dirty="0" smtClean="0"/>
              <a:t> </a:t>
            </a:r>
            <a:r>
              <a:rPr lang="en-US" altLang="zh-CN" dirty="0" err="1" smtClean="0"/>
              <a:t>hebing</a:t>
            </a:r>
            <a:endParaRPr lang="zh-CN" altLang="en-US" dirty="0"/>
          </a:p>
        </p:txBody>
      </p:sp>
      <p:sp>
        <p:nvSpPr>
          <p:cNvPr id="10" name="圆角矩形 9"/>
          <p:cNvSpPr/>
          <p:nvPr/>
        </p:nvSpPr>
        <p:spPr bwMode="auto">
          <a:xfrm>
            <a:off x="323528" y="1239829"/>
            <a:ext cx="3291047" cy="513191"/>
          </a:xfrm>
          <a:prstGeom prst="roundRect">
            <a:avLst/>
          </a:prstGeom>
          <a:ln>
            <a:headEnd type="none" w="med" len="med"/>
            <a:tailEnd type="none" w="med" len="med"/>
          </a:ln>
          <a:extLst/>
        </p:spPr>
        <p:style>
          <a:lnRef idx="2">
            <a:schemeClr val="accent2"/>
          </a:lnRef>
          <a:fillRef idx="1">
            <a:schemeClr val="lt1"/>
          </a:fillRef>
          <a:effectRef idx="0">
            <a:schemeClr val="accent2"/>
          </a:effectRef>
          <a:fontRef idx="minor">
            <a:schemeClr val="dk1"/>
          </a:fontRef>
        </p:style>
        <p:txBody>
          <a:bodyPr wrap="none" lIns="90000" tIns="46800" rIns="90000" bIns="46800" anchor="ctr">
            <a:spAutoFit/>
          </a:bodyPr>
          <a:lstStyle>
            <a:lvl1pPr algn="ctr">
              <a:defRPr sz="2400">
                <a:solidFill>
                  <a:schemeClr val="tx1"/>
                </a:solidFill>
                <a:latin typeface="Arial" charset="0"/>
                <a:ea typeface="黑体" charset="0"/>
              </a:defRPr>
            </a:lvl1pPr>
            <a:lvl2pPr marL="742950" indent="-285750" algn="ctr">
              <a:defRPr sz="2400">
                <a:solidFill>
                  <a:schemeClr val="tx1"/>
                </a:solidFill>
                <a:latin typeface="Arial" charset="0"/>
                <a:ea typeface="黑体" charset="0"/>
              </a:defRPr>
            </a:lvl2pPr>
            <a:lvl3pPr marL="1143000" indent="-228600" algn="ctr">
              <a:defRPr sz="2400">
                <a:solidFill>
                  <a:schemeClr val="tx1"/>
                </a:solidFill>
                <a:latin typeface="Arial" charset="0"/>
                <a:ea typeface="黑体" charset="0"/>
              </a:defRPr>
            </a:lvl3pPr>
            <a:lvl4pPr marL="1600200" indent="-228600" algn="ctr">
              <a:defRPr sz="2400">
                <a:solidFill>
                  <a:schemeClr val="tx1"/>
                </a:solidFill>
                <a:latin typeface="Arial" charset="0"/>
                <a:ea typeface="黑体" charset="0"/>
              </a:defRPr>
            </a:lvl4pPr>
            <a:lvl5pPr marL="2057400" indent="-228600" algn="ctr">
              <a:defRPr sz="2400">
                <a:solidFill>
                  <a:schemeClr val="tx1"/>
                </a:solidFill>
                <a:latin typeface="Arial" charset="0"/>
                <a:ea typeface="黑体" charset="0"/>
              </a:defRPr>
            </a:lvl5pPr>
            <a:lvl6pPr marL="2514600" indent="-228600" algn="ctr" eaLnBrk="0" fontAlgn="base" hangingPunct="0">
              <a:spcBef>
                <a:spcPct val="0"/>
              </a:spcBef>
              <a:spcAft>
                <a:spcPct val="0"/>
              </a:spcAft>
              <a:defRPr sz="2400">
                <a:solidFill>
                  <a:schemeClr val="tx1"/>
                </a:solidFill>
                <a:latin typeface="Arial" charset="0"/>
                <a:ea typeface="黑体" charset="0"/>
              </a:defRPr>
            </a:lvl6pPr>
            <a:lvl7pPr marL="2971800" indent="-228600" algn="ctr" eaLnBrk="0" fontAlgn="base" hangingPunct="0">
              <a:spcBef>
                <a:spcPct val="0"/>
              </a:spcBef>
              <a:spcAft>
                <a:spcPct val="0"/>
              </a:spcAft>
              <a:defRPr sz="2400">
                <a:solidFill>
                  <a:schemeClr val="tx1"/>
                </a:solidFill>
                <a:latin typeface="Arial" charset="0"/>
                <a:ea typeface="黑体" charset="0"/>
              </a:defRPr>
            </a:lvl7pPr>
            <a:lvl8pPr marL="3429000" indent="-228600" algn="ctr" eaLnBrk="0" fontAlgn="base" hangingPunct="0">
              <a:spcBef>
                <a:spcPct val="0"/>
              </a:spcBef>
              <a:spcAft>
                <a:spcPct val="0"/>
              </a:spcAft>
              <a:defRPr sz="2400">
                <a:solidFill>
                  <a:schemeClr val="tx1"/>
                </a:solidFill>
                <a:latin typeface="Arial" charset="0"/>
                <a:ea typeface="黑体" charset="0"/>
              </a:defRPr>
            </a:lvl8pPr>
            <a:lvl9pPr marL="3886200" indent="-228600" algn="ctr" eaLnBrk="0" fontAlgn="base" hangingPunct="0">
              <a:spcBef>
                <a:spcPct val="0"/>
              </a:spcBef>
              <a:spcAft>
                <a:spcPct val="0"/>
              </a:spcAft>
              <a:defRPr sz="2400">
                <a:solidFill>
                  <a:schemeClr val="tx1"/>
                </a:solidFill>
                <a:latin typeface="Arial" charset="0"/>
                <a:ea typeface="黑体" charset="0"/>
              </a:defRPr>
            </a:lvl9pPr>
          </a:lstStyle>
          <a:p>
            <a:pPr eaLnBrk="1" hangingPunct="1"/>
            <a:r>
              <a:rPr lang="zh-CN" altLang="en-US" dirty="0"/>
              <a:t>时间戳精</a:t>
            </a:r>
            <a:r>
              <a:rPr lang="zh-CN" altLang="en-US" smtClean="0"/>
              <a:t>确度－协议栈</a:t>
            </a:r>
            <a:endParaRPr lang="zh-CN" altLang="en-US"/>
          </a:p>
        </p:txBody>
      </p:sp>
      <p:sp>
        <p:nvSpPr>
          <p:cNvPr id="15" name="圆角矩形 2"/>
          <p:cNvSpPr/>
          <p:nvPr/>
        </p:nvSpPr>
        <p:spPr bwMode="auto">
          <a:xfrm>
            <a:off x="4427984" y="1234879"/>
            <a:ext cx="1753922" cy="513191"/>
          </a:xfrm>
          <a:prstGeom prst="roundRect">
            <a:avLst/>
          </a:prstGeom>
          <a:ln>
            <a:headEnd type="none" w="med" len="med"/>
            <a:tailEnd type="none" w="med" len="med"/>
          </a:ln>
          <a:extLst/>
        </p:spPr>
        <p:style>
          <a:lnRef idx="2">
            <a:schemeClr val="accent2"/>
          </a:lnRef>
          <a:fillRef idx="1">
            <a:schemeClr val="lt1"/>
          </a:fillRef>
          <a:effectRef idx="0">
            <a:schemeClr val="accent2"/>
          </a:effectRef>
          <a:fontRef idx="minor">
            <a:schemeClr val="dk1"/>
          </a:fontRef>
        </p:style>
        <p:txBody>
          <a:bodyPr wrap="none" lIns="90000" tIns="46800" rIns="90000" bIns="46800" anchor="ctr">
            <a:spAutoFit/>
          </a:bodyPr>
          <a:lstStyle>
            <a:lvl1pPr algn="ctr">
              <a:defRPr sz="2400">
                <a:solidFill>
                  <a:schemeClr val="tx1"/>
                </a:solidFill>
                <a:latin typeface="Arial" charset="0"/>
                <a:ea typeface="黑体" charset="0"/>
              </a:defRPr>
            </a:lvl1pPr>
            <a:lvl2pPr marL="742950" indent="-285750" algn="ctr">
              <a:defRPr sz="2400">
                <a:solidFill>
                  <a:schemeClr val="tx1"/>
                </a:solidFill>
                <a:latin typeface="Arial" charset="0"/>
                <a:ea typeface="黑体" charset="0"/>
              </a:defRPr>
            </a:lvl2pPr>
            <a:lvl3pPr marL="1143000" indent="-228600" algn="ctr">
              <a:defRPr sz="2400">
                <a:solidFill>
                  <a:schemeClr val="tx1"/>
                </a:solidFill>
                <a:latin typeface="Arial" charset="0"/>
                <a:ea typeface="黑体" charset="0"/>
              </a:defRPr>
            </a:lvl3pPr>
            <a:lvl4pPr marL="1600200" indent="-228600" algn="ctr">
              <a:defRPr sz="2400">
                <a:solidFill>
                  <a:schemeClr val="tx1"/>
                </a:solidFill>
                <a:latin typeface="Arial" charset="0"/>
                <a:ea typeface="黑体" charset="0"/>
              </a:defRPr>
            </a:lvl4pPr>
            <a:lvl5pPr marL="2057400" indent="-228600" algn="ctr">
              <a:defRPr sz="2400">
                <a:solidFill>
                  <a:schemeClr val="tx1"/>
                </a:solidFill>
                <a:latin typeface="Arial" charset="0"/>
                <a:ea typeface="黑体" charset="0"/>
              </a:defRPr>
            </a:lvl5pPr>
            <a:lvl6pPr marL="2514600" indent="-228600" algn="ctr" eaLnBrk="0" fontAlgn="base" hangingPunct="0">
              <a:spcBef>
                <a:spcPct val="0"/>
              </a:spcBef>
              <a:spcAft>
                <a:spcPct val="0"/>
              </a:spcAft>
              <a:defRPr sz="2400">
                <a:solidFill>
                  <a:schemeClr val="tx1"/>
                </a:solidFill>
                <a:latin typeface="Arial" charset="0"/>
                <a:ea typeface="黑体" charset="0"/>
              </a:defRPr>
            </a:lvl6pPr>
            <a:lvl7pPr marL="2971800" indent="-228600" algn="ctr" eaLnBrk="0" fontAlgn="base" hangingPunct="0">
              <a:spcBef>
                <a:spcPct val="0"/>
              </a:spcBef>
              <a:spcAft>
                <a:spcPct val="0"/>
              </a:spcAft>
              <a:defRPr sz="2400">
                <a:solidFill>
                  <a:schemeClr val="tx1"/>
                </a:solidFill>
                <a:latin typeface="Arial" charset="0"/>
                <a:ea typeface="黑体" charset="0"/>
              </a:defRPr>
            </a:lvl7pPr>
            <a:lvl8pPr marL="3429000" indent="-228600" algn="ctr" eaLnBrk="0" fontAlgn="base" hangingPunct="0">
              <a:spcBef>
                <a:spcPct val="0"/>
              </a:spcBef>
              <a:spcAft>
                <a:spcPct val="0"/>
              </a:spcAft>
              <a:defRPr sz="2400">
                <a:solidFill>
                  <a:schemeClr val="tx1"/>
                </a:solidFill>
                <a:latin typeface="Arial" charset="0"/>
                <a:ea typeface="黑体" charset="0"/>
              </a:defRPr>
            </a:lvl8pPr>
            <a:lvl9pPr marL="3886200" indent="-228600" algn="ctr" eaLnBrk="0" fontAlgn="base" hangingPunct="0">
              <a:spcBef>
                <a:spcPct val="0"/>
              </a:spcBef>
              <a:spcAft>
                <a:spcPct val="0"/>
              </a:spcAft>
              <a:defRPr sz="2400">
                <a:solidFill>
                  <a:schemeClr val="tx1"/>
                </a:solidFill>
                <a:latin typeface="Arial" charset="0"/>
                <a:ea typeface="黑体" charset="0"/>
              </a:defRPr>
            </a:lvl9pPr>
          </a:lstStyle>
          <a:p>
            <a:pPr eaLnBrk="1" hangingPunct="1"/>
            <a:r>
              <a:rPr lang="zh-CN" altLang="en-US" dirty="0" smtClean="0"/>
              <a:t>硬件时间戳</a:t>
            </a:r>
            <a:endParaRPr lang="zh-CN" altLang="en-US" dirty="0"/>
          </a:p>
        </p:txBody>
      </p:sp>
      <p:pic>
        <p:nvPicPr>
          <p:cNvPr id="2" name="Picture 1"/>
          <p:cNvPicPr>
            <a:picLocks noChangeAspect="1"/>
          </p:cNvPicPr>
          <p:nvPr/>
        </p:nvPicPr>
        <p:blipFill>
          <a:blip r:embed="rId3"/>
          <a:stretch>
            <a:fillRect/>
          </a:stretch>
        </p:blipFill>
        <p:spPr>
          <a:xfrm>
            <a:off x="4573734" y="1988840"/>
            <a:ext cx="3795640" cy="2068624"/>
          </a:xfrm>
          <a:prstGeom prst="rect">
            <a:avLst/>
          </a:prstGeom>
        </p:spPr>
      </p:pic>
      <p:cxnSp>
        <p:nvCxnSpPr>
          <p:cNvPr id="8" name="Straight Arrow Connector 7"/>
          <p:cNvCxnSpPr>
            <a:endCxn id="15" idx="1"/>
          </p:cNvCxnSpPr>
          <p:nvPr/>
        </p:nvCxnSpPr>
        <p:spPr bwMode="auto">
          <a:xfrm>
            <a:off x="3614575" y="1484784"/>
            <a:ext cx="813409" cy="6691"/>
          </a:xfrm>
          <a:prstGeom prst="straightConnector1">
            <a:avLst/>
          </a:prstGeom>
          <a:solidFill>
            <a:srgbClr val="DDDDDD"/>
          </a:solidFill>
          <a:ln w="28575" cap="flat" cmpd="sng" algn="ctr">
            <a:solidFill>
              <a:srgbClr val="922706"/>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 name="圆角矩形 10"/>
          <p:cNvSpPr/>
          <p:nvPr/>
        </p:nvSpPr>
        <p:spPr bwMode="auto">
          <a:xfrm>
            <a:off x="290926" y="3950151"/>
            <a:ext cx="2068513" cy="514350"/>
          </a:xfrm>
          <a:prstGeom prst="roundRect">
            <a:avLst/>
          </a:prstGeom>
          <a:ln>
            <a:headEnd type="none" w="med" len="med"/>
            <a:tailEnd type="none" w="med" len="med"/>
          </a:ln>
          <a:extLst/>
        </p:spPr>
        <p:style>
          <a:lnRef idx="2">
            <a:schemeClr val="accent2"/>
          </a:lnRef>
          <a:fillRef idx="1">
            <a:schemeClr val="lt1"/>
          </a:fillRef>
          <a:effectRef idx="0">
            <a:schemeClr val="accent2"/>
          </a:effectRef>
          <a:fontRef idx="minor">
            <a:schemeClr val="dk1"/>
          </a:fontRef>
        </p:style>
        <p:txBody>
          <a:bodyPr wrap="none" lIns="90000" tIns="46800" rIns="90000" bIns="46800" anchor="ctr">
            <a:spAutoFit/>
          </a:bodyPr>
          <a:lstStyle>
            <a:lvl1pPr algn="ctr">
              <a:defRPr sz="2400">
                <a:solidFill>
                  <a:schemeClr val="tx1"/>
                </a:solidFill>
                <a:latin typeface="Arial" charset="0"/>
                <a:ea typeface="黑体" charset="0"/>
              </a:defRPr>
            </a:lvl1pPr>
            <a:lvl2pPr marL="742950" indent="-285750" algn="ctr">
              <a:defRPr sz="2400">
                <a:solidFill>
                  <a:schemeClr val="tx1"/>
                </a:solidFill>
                <a:latin typeface="Arial" charset="0"/>
                <a:ea typeface="黑体" charset="0"/>
              </a:defRPr>
            </a:lvl2pPr>
            <a:lvl3pPr marL="1143000" indent="-228600" algn="ctr">
              <a:defRPr sz="2400">
                <a:solidFill>
                  <a:schemeClr val="tx1"/>
                </a:solidFill>
                <a:latin typeface="Arial" charset="0"/>
                <a:ea typeface="黑体" charset="0"/>
              </a:defRPr>
            </a:lvl3pPr>
            <a:lvl4pPr marL="1600200" indent="-228600" algn="ctr">
              <a:defRPr sz="2400">
                <a:solidFill>
                  <a:schemeClr val="tx1"/>
                </a:solidFill>
                <a:latin typeface="Arial" charset="0"/>
                <a:ea typeface="黑体" charset="0"/>
              </a:defRPr>
            </a:lvl4pPr>
            <a:lvl5pPr marL="2057400" indent="-228600" algn="ctr">
              <a:defRPr sz="2400">
                <a:solidFill>
                  <a:schemeClr val="tx1"/>
                </a:solidFill>
                <a:latin typeface="Arial" charset="0"/>
                <a:ea typeface="黑体" charset="0"/>
              </a:defRPr>
            </a:lvl5pPr>
            <a:lvl6pPr marL="2514600" indent="-228600" algn="ctr" eaLnBrk="0" fontAlgn="base" hangingPunct="0">
              <a:spcBef>
                <a:spcPct val="0"/>
              </a:spcBef>
              <a:spcAft>
                <a:spcPct val="0"/>
              </a:spcAft>
              <a:defRPr sz="2400">
                <a:solidFill>
                  <a:schemeClr val="tx1"/>
                </a:solidFill>
                <a:latin typeface="Arial" charset="0"/>
                <a:ea typeface="黑体" charset="0"/>
              </a:defRPr>
            </a:lvl6pPr>
            <a:lvl7pPr marL="2971800" indent="-228600" algn="ctr" eaLnBrk="0" fontAlgn="base" hangingPunct="0">
              <a:spcBef>
                <a:spcPct val="0"/>
              </a:spcBef>
              <a:spcAft>
                <a:spcPct val="0"/>
              </a:spcAft>
              <a:defRPr sz="2400">
                <a:solidFill>
                  <a:schemeClr val="tx1"/>
                </a:solidFill>
                <a:latin typeface="Arial" charset="0"/>
                <a:ea typeface="黑体" charset="0"/>
              </a:defRPr>
            </a:lvl7pPr>
            <a:lvl8pPr marL="3429000" indent="-228600" algn="ctr" eaLnBrk="0" fontAlgn="base" hangingPunct="0">
              <a:spcBef>
                <a:spcPct val="0"/>
              </a:spcBef>
              <a:spcAft>
                <a:spcPct val="0"/>
              </a:spcAft>
              <a:defRPr sz="2400">
                <a:solidFill>
                  <a:schemeClr val="tx1"/>
                </a:solidFill>
                <a:latin typeface="Arial" charset="0"/>
                <a:ea typeface="黑体" charset="0"/>
              </a:defRPr>
            </a:lvl8pPr>
            <a:lvl9pPr marL="3886200" indent="-228600" algn="ctr" eaLnBrk="0" fontAlgn="base" hangingPunct="0">
              <a:spcBef>
                <a:spcPct val="0"/>
              </a:spcBef>
              <a:spcAft>
                <a:spcPct val="0"/>
              </a:spcAft>
              <a:defRPr sz="2400">
                <a:solidFill>
                  <a:schemeClr val="tx1"/>
                </a:solidFill>
                <a:latin typeface="Arial" charset="0"/>
                <a:ea typeface="黑体" charset="0"/>
              </a:defRPr>
            </a:lvl9pPr>
          </a:lstStyle>
          <a:p>
            <a:pPr eaLnBrk="1" hangingPunct="1"/>
            <a:r>
              <a:rPr lang="zh-CN" altLang="en-US"/>
              <a:t>链路不对称性</a:t>
            </a:r>
          </a:p>
        </p:txBody>
      </p:sp>
      <p:sp>
        <p:nvSpPr>
          <p:cNvPr id="12" name="圆角矩形 2"/>
          <p:cNvSpPr/>
          <p:nvPr/>
        </p:nvSpPr>
        <p:spPr bwMode="auto">
          <a:xfrm>
            <a:off x="2910015" y="3776156"/>
            <a:ext cx="1753922" cy="921814"/>
          </a:xfrm>
          <a:prstGeom prst="roundRect">
            <a:avLst/>
          </a:prstGeom>
          <a:ln>
            <a:headEnd type="none" w="med" len="med"/>
            <a:tailEnd type="none" w="med" len="med"/>
          </a:ln>
          <a:extLst/>
        </p:spPr>
        <p:style>
          <a:lnRef idx="2">
            <a:schemeClr val="accent2"/>
          </a:lnRef>
          <a:fillRef idx="1">
            <a:schemeClr val="lt1"/>
          </a:fillRef>
          <a:effectRef idx="0">
            <a:schemeClr val="accent2"/>
          </a:effectRef>
          <a:fontRef idx="minor">
            <a:schemeClr val="dk1"/>
          </a:fontRef>
        </p:style>
        <p:txBody>
          <a:bodyPr wrap="square" lIns="90000" tIns="46800" rIns="90000" bIns="46800" anchor="ctr">
            <a:spAutoFit/>
          </a:bodyPr>
          <a:lstStyle>
            <a:lvl1pPr algn="ctr">
              <a:defRPr sz="2400">
                <a:solidFill>
                  <a:schemeClr val="tx1"/>
                </a:solidFill>
                <a:latin typeface="Arial" charset="0"/>
                <a:ea typeface="黑体" charset="0"/>
              </a:defRPr>
            </a:lvl1pPr>
            <a:lvl2pPr marL="742950" indent="-285750" algn="ctr">
              <a:defRPr sz="2400">
                <a:solidFill>
                  <a:schemeClr val="tx1"/>
                </a:solidFill>
                <a:latin typeface="Arial" charset="0"/>
                <a:ea typeface="黑体" charset="0"/>
              </a:defRPr>
            </a:lvl2pPr>
            <a:lvl3pPr marL="1143000" indent="-228600" algn="ctr">
              <a:defRPr sz="2400">
                <a:solidFill>
                  <a:schemeClr val="tx1"/>
                </a:solidFill>
                <a:latin typeface="Arial" charset="0"/>
                <a:ea typeface="黑体" charset="0"/>
              </a:defRPr>
            </a:lvl3pPr>
            <a:lvl4pPr marL="1600200" indent="-228600" algn="ctr">
              <a:defRPr sz="2400">
                <a:solidFill>
                  <a:schemeClr val="tx1"/>
                </a:solidFill>
                <a:latin typeface="Arial" charset="0"/>
                <a:ea typeface="黑体" charset="0"/>
              </a:defRPr>
            </a:lvl4pPr>
            <a:lvl5pPr marL="2057400" indent="-228600" algn="ctr">
              <a:defRPr sz="2400">
                <a:solidFill>
                  <a:schemeClr val="tx1"/>
                </a:solidFill>
                <a:latin typeface="Arial" charset="0"/>
                <a:ea typeface="黑体" charset="0"/>
              </a:defRPr>
            </a:lvl5pPr>
            <a:lvl6pPr marL="2514600" indent="-228600" algn="ctr" eaLnBrk="0" fontAlgn="base" hangingPunct="0">
              <a:spcBef>
                <a:spcPct val="0"/>
              </a:spcBef>
              <a:spcAft>
                <a:spcPct val="0"/>
              </a:spcAft>
              <a:defRPr sz="2400">
                <a:solidFill>
                  <a:schemeClr val="tx1"/>
                </a:solidFill>
                <a:latin typeface="Arial" charset="0"/>
                <a:ea typeface="黑体" charset="0"/>
              </a:defRPr>
            </a:lvl6pPr>
            <a:lvl7pPr marL="2971800" indent="-228600" algn="ctr" eaLnBrk="0" fontAlgn="base" hangingPunct="0">
              <a:spcBef>
                <a:spcPct val="0"/>
              </a:spcBef>
              <a:spcAft>
                <a:spcPct val="0"/>
              </a:spcAft>
              <a:defRPr sz="2400">
                <a:solidFill>
                  <a:schemeClr val="tx1"/>
                </a:solidFill>
                <a:latin typeface="Arial" charset="0"/>
                <a:ea typeface="黑体" charset="0"/>
              </a:defRPr>
            </a:lvl7pPr>
            <a:lvl8pPr marL="3429000" indent="-228600" algn="ctr" eaLnBrk="0" fontAlgn="base" hangingPunct="0">
              <a:spcBef>
                <a:spcPct val="0"/>
              </a:spcBef>
              <a:spcAft>
                <a:spcPct val="0"/>
              </a:spcAft>
              <a:defRPr sz="2400">
                <a:solidFill>
                  <a:schemeClr val="tx1"/>
                </a:solidFill>
                <a:latin typeface="Arial" charset="0"/>
                <a:ea typeface="黑体" charset="0"/>
              </a:defRPr>
            </a:lvl8pPr>
            <a:lvl9pPr marL="3886200" indent="-228600" algn="ctr" eaLnBrk="0" fontAlgn="base" hangingPunct="0">
              <a:spcBef>
                <a:spcPct val="0"/>
              </a:spcBef>
              <a:spcAft>
                <a:spcPct val="0"/>
              </a:spcAft>
              <a:defRPr sz="2400">
                <a:solidFill>
                  <a:schemeClr val="tx1"/>
                </a:solidFill>
                <a:latin typeface="Arial" charset="0"/>
                <a:ea typeface="黑体" charset="0"/>
              </a:defRPr>
            </a:lvl9pPr>
          </a:lstStyle>
          <a:p>
            <a:pPr eaLnBrk="1" hangingPunct="1"/>
            <a:r>
              <a:rPr lang="zh-CN" altLang="en-US" dirty="0" smtClean="0"/>
              <a:t>透明时钟</a:t>
            </a:r>
            <a:r>
              <a:rPr lang="en-US" altLang="zh-CN" dirty="0" smtClean="0"/>
              <a:t>(2008</a:t>
            </a:r>
            <a:r>
              <a:rPr lang="zh-CN" altLang="en-US" dirty="0" smtClean="0"/>
              <a:t>年</a:t>
            </a:r>
            <a:r>
              <a:rPr lang="en-US" altLang="zh-CN" dirty="0" smtClean="0"/>
              <a:t>)</a:t>
            </a:r>
            <a:endParaRPr lang="zh-CN" altLang="en-US" dirty="0"/>
          </a:p>
        </p:txBody>
      </p:sp>
      <p:pic>
        <p:nvPicPr>
          <p:cNvPr id="13" name="Picture 12"/>
          <p:cNvPicPr>
            <a:picLocks noChangeAspect="1"/>
          </p:cNvPicPr>
          <p:nvPr/>
        </p:nvPicPr>
        <p:blipFill>
          <a:blip r:embed="rId4"/>
          <a:stretch>
            <a:fillRect/>
          </a:stretch>
        </p:blipFill>
        <p:spPr>
          <a:xfrm>
            <a:off x="4815043" y="4871537"/>
            <a:ext cx="3863664" cy="1451429"/>
          </a:xfrm>
          <a:prstGeom prst="rect">
            <a:avLst/>
          </a:prstGeom>
        </p:spPr>
      </p:pic>
      <p:cxnSp>
        <p:nvCxnSpPr>
          <p:cNvPr id="14" name="Straight Arrow Connector 13"/>
          <p:cNvCxnSpPr/>
          <p:nvPr/>
        </p:nvCxnSpPr>
        <p:spPr bwMode="auto">
          <a:xfrm>
            <a:off x="2359439" y="4207326"/>
            <a:ext cx="523773" cy="0"/>
          </a:xfrm>
          <a:prstGeom prst="straightConnector1">
            <a:avLst/>
          </a:prstGeom>
          <a:solidFill>
            <a:srgbClr val="DDDDDD"/>
          </a:solidFill>
          <a:ln w="28575" cap="flat" cmpd="sng" algn="ctr">
            <a:solidFill>
              <a:srgbClr val="922706"/>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6" name="矩形 13"/>
          <p:cNvSpPr/>
          <p:nvPr/>
        </p:nvSpPr>
        <p:spPr bwMode="auto">
          <a:xfrm>
            <a:off x="4815043" y="4278744"/>
            <a:ext cx="4105909" cy="371513"/>
          </a:xfrm>
          <a:prstGeom prst="rect">
            <a:avLst/>
          </a:prstGeom>
          <a:ln>
            <a:headEnd type="none" w="med" len="med"/>
            <a:tailEnd type="none" w="med" len="med"/>
          </a:ln>
          <a:extLst/>
        </p:spPr>
        <p:style>
          <a:lnRef idx="2">
            <a:schemeClr val="accent4"/>
          </a:lnRef>
          <a:fillRef idx="1">
            <a:schemeClr val="lt1"/>
          </a:fillRef>
          <a:effectRef idx="0">
            <a:schemeClr val="accent4"/>
          </a:effectRef>
          <a:fontRef idx="minor">
            <a:schemeClr val="dk1"/>
          </a:fontRef>
        </p:style>
        <p:txBody>
          <a:bodyPr wrap="none" lIns="90000" tIns="46800" rIns="90000" bIns="46800" anchor="ctr">
            <a:spAutoFit/>
          </a:bodyPr>
          <a:lstStyle>
            <a:lvl1pPr algn="ctr">
              <a:defRPr sz="2400">
                <a:solidFill>
                  <a:schemeClr val="tx1"/>
                </a:solidFill>
                <a:latin typeface="Arial" charset="0"/>
                <a:ea typeface="黑体" charset="0"/>
              </a:defRPr>
            </a:lvl1pPr>
            <a:lvl2pPr marL="742950" indent="-285750" algn="ctr">
              <a:defRPr sz="2400">
                <a:solidFill>
                  <a:schemeClr val="tx1"/>
                </a:solidFill>
                <a:latin typeface="Arial" charset="0"/>
                <a:ea typeface="黑体" charset="0"/>
              </a:defRPr>
            </a:lvl2pPr>
            <a:lvl3pPr marL="1143000" indent="-228600" algn="ctr">
              <a:defRPr sz="2400">
                <a:solidFill>
                  <a:schemeClr val="tx1"/>
                </a:solidFill>
                <a:latin typeface="Arial" charset="0"/>
                <a:ea typeface="黑体" charset="0"/>
              </a:defRPr>
            </a:lvl3pPr>
            <a:lvl4pPr marL="1600200" indent="-228600" algn="ctr">
              <a:defRPr sz="2400">
                <a:solidFill>
                  <a:schemeClr val="tx1"/>
                </a:solidFill>
                <a:latin typeface="Arial" charset="0"/>
                <a:ea typeface="黑体" charset="0"/>
              </a:defRPr>
            </a:lvl4pPr>
            <a:lvl5pPr marL="2057400" indent="-228600" algn="ctr">
              <a:defRPr sz="2400">
                <a:solidFill>
                  <a:schemeClr val="tx1"/>
                </a:solidFill>
                <a:latin typeface="Arial" charset="0"/>
                <a:ea typeface="黑体" charset="0"/>
              </a:defRPr>
            </a:lvl5pPr>
            <a:lvl6pPr marL="2514600" indent="-228600" algn="ctr" eaLnBrk="0" fontAlgn="base" hangingPunct="0">
              <a:spcBef>
                <a:spcPct val="0"/>
              </a:spcBef>
              <a:spcAft>
                <a:spcPct val="0"/>
              </a:spcAft>
              <a:defRPr sz="2400">
                <a:solidFill>
                  <a:schemeClr val="tx1"/>
                </a:solidFill>
                <a:latin typeface="Arial" charset="0"/>
                <a:ea typeface="黑体" charset="0"/>
              </a:defRPr>
            </a:lvl6pPr>
            <a:lvl7pPr marL="2971800" indent="-228600" algn="ctr" eaLnBrk="0" fontAlgn="base" hangingPunct="0">
              <a:spcBef>
                <a:spcPct val="0"/>
              </a:spcBef>
              <a:spcAft>
                <a:spcPct val="0"/>
              </a:spcAft>
              <a:defRPr sz="2400">
                <a:solidFill>
                  <a:schemeClr val="tx1"/>
                </a:solidFill>
                <a:latin typeface="Arial" charset="0"/>
                <a:ea typeface="黑体" charset="0"/>
              </a:defRPr>
            </a:lvl7pPr>
            <a:lvl8pPr marL="3429000" indent="-228600" algn="ctr" eaLnBrk="0" fontAlgn="base" hangingPunct="0">
              <a:spcBef>
                <a:spcPct val="0"/>
              </a:spcBef>
              <a:spcAft>
                <a:spcPct val="0"/>
              </a:spcAft>
              <a:defRPr sz="2400">
                <a:solidFill>
                  <a:schemeClr val="tx1"/>
                </a:solidFill>
                <a:latin typeface="Arial" charset="0"/>
                <a:ea typeface="黑体" charset="0"/>
              </a:defRPr>
            </a:lvl8pPr>
            <a:lvl9pPr marL="3886200" indent="-228600" algn="ctr" eaLnBrk="0" fontAlgn="base" hangingPunct="0">
              <a:spcBef>
                <a:spcPct val="0"/>
              </a:spcBef>
              <a:spcAft>
                <a:spcPct val="0"/>
              </a:spcAft>
              <a:defRPr sz="2400">
                <a:solidFill>
                  <a:schemeClr val="tx1"/>
                </a:solidFill>
                <a:latin typeface="Arial" charset="0"/>
                <a:ea typeface="黑体" charset="0"/>
              </a:defRPr>
            </a:lvl9pPr>
          </a:lstStyle>
          <a:p>
            <a:pPr eaLnBrk="1" hangingPunct="1"/>
            <a:r>
              <a:rPr lang="zh-CN" altLang="en-US" sz="1800" dirty="0" smtClean="0"/>
              <a:t>边界时钟的存在使其难以覆盖所有场景</a:t>
            </a:r>
            <a:endParaRPr lang="zh-CN" altLang="en-US" sz="1800" dirty="0"/>
          </a:p>
        </p:txBody>
      </p:sp>
    </p:spTree>
    <p:extLst>
      <p:ext uri="{BB962C8B-B14F-4D97-AF65-F5344CB8AC3E}">
        <p14:creationId xmlns:p14="http://schemas.microsoft.com/office/powerpoint/2010/main" val="975706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双大括号 1"/>
          <p:cNvSpPr/>
          <p:nvPr/>
        </p:nvSpPr>
        <p:spPr bwMode="auto">
          <a:xfrm>
            <a:off x="5503863" y="909638"/>
            <a:ext cx="4402137" cy="1874837"/>
          </a:xfrm>
          <a:prstGeom prst="bracePair">
            <a:avLst/>
          </a:prstGeom>
          <a:ln w="28575" cap="flat" cmpd="sng" algn="ctr">
            <a:solidFill>
              <a:srgbClr val="922706"/>
            </a:solidFill>
            <a:prstDash val="solid"/>
            <a:round/>
            <a:headEnd type="none" w="med" len="med"/>
            <a:tailEnd type="none" w="med" len="med"/>
          </a:ln>
          <a:effectLst/>
          <a:extLst/>
        </p:spPr>
        <p:style>
          <a:lnRef idx="0">
            <a:scrgbClr r="0" g="0" b="0"/>
          </a:lnRef>
          <a:fillRef idx="1001">
            <a:schemeClr val="lt1"/>
          </a:fillRef>
          <a:effectRef idx="0">
            <a:scrgbClr r="0" g="0" b="0"/>
          </a:effectRef>
          <a:fontRef idx="major"/>
        </p:style>
        <p:txBody>
          <a:bodyPr lIns="90000" tIns="46800" rIns="90000" bIns="46800" anchor="ctr">
            <a:spAutoFit/>
          </a:bodyPr>
          <a:lstStyle/>
          <a:p>
            <a:pPr algn="ctr" eaLnBrk="1" hangingPunct="1">
              <a:defRPr/>
            </a:pPr>
            <a:endParaRPr lang="zh-CN" altLang="en-US">
              <a:ea typeface="黑体" pitchFamily="2" charset="-122"/>
            </a:endParaRPr>
          </a:p>
        </p:txBody>
      </p:sp>
      <p:sp>
        <p:nvSpPr>
          <p:cNvPr id="13315" name="标题 1"/>
          <p:cNvSpPr>
            <a:spLocks noGrp="1"/>
          </p:cNvSpPr>
          <p:nvPr>
            <p:ph type="title"/>
          </p:nvPr>
        </p:nvSpPr>
        <p:spPr/>
        <p:txBody>
          <a:bodyPr/>
          <a:lstStyle/>
          <a:p>
            <a:pPr eaLnBrk="1" hangingPunct="1"/>
            <a:r>
              <a:rPr lang="zh-CN" altLang="en-US"/>
              <a:t>本文研究内容</a:t>
            </a:r>
          </a:p>
        </p:txBody>
      </p:sp>
      <p:sp>
        <p:nvSpPr>
          <p:cNvPr id="9" name="圆角矩形 8"/>
          <p:cNvSpPr/>
          <p:nvPr/>
        </p:nvSpPr>
        <p:spPr bwMode="auto">
          <a:xfrm>
            <a:off x="582613" y="1514475"/>
            <a:ext cx="4845050" cy="514350"/>
          </a:xfrm>
          <a:prstGeom prst="roundRect">
            <a:avLst/>
          </a:prstGeom>
          <a:ln>
            <a:headEnd type="none" w="med" len="med"/>
            <a:tailEnd type="none" w="med" len="med"/>
          </a:ln>
          <a:extLst/>
        </p:spPr>
        <p:style>
          <a:lnRef idx="2">
            <a:schemeClr val="accent2"/>
          </a:lnRef>
          <a:fillRef idx="1">
            <a:schemeClr val="lt1"/>
          </a:fillRef>
          <a:effectRef idx="0">
            <a:schemeClr val="accent2"/>
          </a:effectRef>
          <a:fontRef idx="minor">
            <a:schemeClr val="dk1"/>
          </a:fontRef>
        </p:style>
        <p:txBody>
          <a:bodyPr wrap="none" lIns="90000" tIns="46800" rIns="90000" bIns="46800" anchor="ctr">
            <a:spAutoFit/>
          </a:bodyPr>
          <a:lstStyle>
            <a:lvl1pPr algn="ctr">
              <a:defRPr sz="2400">
                <a:solidFill>
                  <a:schemeClr val="tx1"/>
                </a:solidFill>
                <a:latin typeface="Arial" charset="0"/>
                <a:ea typeface="黑体" charset="0"/>
              </a:defRPr>
            </a:lvl1pPr>
            <a:lvl2pPr marL="742950" indent="-285750" algn="ctr">
              <a:defRPr sz="2400">
                <a:solidFill>
                  <a:schemeClr val="tx1"/>
                </a:solidFill>
                <a:latin typeface="Arial" charset="0"/>
                <a:ea typeface="黑体" charset="0"/>
              </a:defRPr>
            </a:lvl2pPr>
            <a:lvl3pPr marL="1143000" indent="-228600" algn="ctr">
              <a:defRPr sz="2400">
                <a:solidFill>
                  <a:schemeClr val="tx1"/>
                </a:solidFill>
                <a:latin typeface="Arial" charset="0"/>
                <a:ea typeface="黑体" charset="0"/>
              </a:defRPr>
            </a:lvl3pPr>
            <a:lvl4pPr marL="1600200" indent="-228600" algn="ctr">
              <a:defRPr sz="2400">
                <a:solidFill>
                  <a:schemeClr val="tx1"/>
                </a:solidFill>
                <a:latin typeface="Arial" charset="0"/>
                <a:ea typeface="黑体" charset="0"/>
              </a:defRPr>
            </a:lvl4pPr>
            <a:lvl5pPr marL="2057400" indent="-228600" algn="ctr">
              <a:defRPr sz="2400">
                <a:solidFill>
                  <a:schemeClr val="tx1"/>
                </a:solidFill>
                <a:latin typeface="Arial" charset="0"/>
                <a:ea typeface="黑体" charset="0"/>
              </a:defRPr>
            </a:lvl5pPr>
            <a:lvl6pPr marL="2514600" indent="-228600" algn="ctr" eaLnBrk="0" fontAlgn="base" hangingPunct="0">
              <a:spcBef>
                <a:spcPct val="0"/>
              </a:spcBef>
              <a:spcAft>
                <a:spcPct val="0"/>
              </a:spcAft>
              <a:defRPr sz="2400">
                <a:solidFill>
                  <a:schemeClr val="tx1"/>
                </a:solidFill>
                <a:latin typeface="Arial" charset="0"/>
                <a:ea typeface="黑体" charset="0"/>
              </a:defRPr>
            </a:lvl6pPr>
            <a:lvl7pPr marL="2971800" indent="-228600" algn="ctr" eaLnBrk="0" fontAlgn="base" hangingPunct="0">
              <a:spcBef>
                <a:spcPct val="0"/>
              </a:spcBef>
              <a:spcAft>
                <a:spcPct val="0"/>
              </a:spcAft>
              <a:defRPr sz="2400">
                <a:solidFill>
                  <a:schemeClr val="tx1"/>
                </a:solidFill>
                <a:latin typeface="Arial" charset="0"/>
                <a:ea typeface="黑体" charset="0"/>
              </a:defRPr>
            </a:lvl7pPr>
            <a:lvl8pPr marL="3429000" indent="-228600" algn="ctr" eaLnBrk="0" fontAlgn="base" hangingPunct="0">
              <a:spcBef>
                <a:spcPct val="0"/>
              </a:spcBef>
              <a:spcAft>
                <a:spcPct val="0"/>
              </a:spcAft>
              <a:defRPr sz="2400">
                <a:solidFill>
                  <a:schemeClr val="tx1"/>
                </a:solidFill>
                <a:latin typeface="Arial" charset="0"/>
                <a:ea typeface="黑体" charset="0"/>
              </a:defRPr>
            </a:lvl8pPr>
            <a:lvl9pPr marL="3886200" indent="-228600" algn="ctr" eaLnBrk="0" fontAlgn="base" hangingPunct="0">
              <a:spcBef>
                <a:spcPct val="0"/>
              </a:spcBef>
              <a:spcAft>
                <a:spcPct val="0"/>
              </a:spcAft>
              <a:defRPr sz="2400">
                <a:solidFill>
                  <a:schemeClr val="tx1"/>
                </a:solidFill>
                <a:latin typeface="Arial" charset="0"/>
                <a:ea typeface="黑体" charset="0"/>
              </a:defRPr>
            </a:lvl9pPr>
          </a:lstStyle>
          <a:p>
            <a:pPr eaLnBrk="1" hangingPunct="1"/>
            <a:r>
              <a:rPr lang="zh-CN" altLang="en-US"/>
              <a:t>网络传输时延的随机性和不确定性</a:t>
            </a:r>
          </a:p>
        </p:txBody>
      </p:sp>
      <p:sp>
        <p:nvSpPr>
          <p:cNvPr id="10" name="圆角矩形 9"/>
          <p:cNvSpPr/>
          <p:nvPr/>
        </p:nvSpPr>
        <p:spPr bwMode="auto">
          <a:xfrm>
            <a:off x="604838" y="2582863"/>
            <a:ext cx="3600450" cy="512762"/>
          </a:xfrm>
          <a:prstGeom prst="roundRect">
            <a:avLst/>
          </a:prstGeom>
          <a:ln>
            <a:headEnd type="none" w="med" len="med"/>
            <a:tailEnd type="none" w="med" len="med"/>
          </a:ln>
          <a:extLst/>
        </p:spPr>
        <p:style>
          <a:lnRef idx="2">
            <a:schemeClr val="accent2"/>
          </a:lnRef>
          <a:fillRef idx="1">
            <a:schemeClr val="lt1"/>
          </a:fillRef>
          <a:effectRef idx="0">
            <a:schemeClr val="accent2"/>
          </a:effectRef>
          <a:fontRef idx="minor">
            <a:schemeClr val="dk1"/>
          </a:fontRef>
        </p:style>
        <p:txBody>
          <a:bodyPr wrap="none" lIns="90000" tIns="46800" rIns="90000" bIns="46800" anchor="ctr">
            <a:spAutoFit/>
          </a:bodyPr>
          <a:lstStyle>
            <a:lvl1pPr algn="ctr">
              <a:defRPr sz="2400">
                <a:solidFill>
                  <a:schemeClr val="tx1"/>
                </a:solidFill>
                <a:latin typeface="Arial" charset="0"/>
                <a:ea typeface="黑体" charset="0"/>
              </a:defRPr>
            </a:lvl1pPr>
            <a:lvl2pPr marL="742950" indent="-285750" algn="ctr">
              <a:defRPr sz="2400">
                <a:solidFill>
                  <a:schemeClr val="tx1"/>
                </a:solidFill>
                <a:latin typeface="Arial" charset="0"/>
                <a:ea typeface="黑体" charset="0"/>
              </a:defRPr>
            </a:lvl2pPr>
            <a:lvl3pPr marL="1143000" indent="-228600" algn="ctr">
              <a:defRPr sz="2400">
                <a:solidFill>
                  <a:schemeClr val="tx1"/>
                </a:solidFill>
                <a:latin typeface="Arial" charset="0"/>
                <a:ea typeface="黑体" charset="0"/>
              </a:defRPr>
            </a:lvl3pPr>
            <a:lvl4pPr marL="1600200" indent="-228600" algn="ctr">
              <a:defRPr sz="2400">
                <a:solidFill>
                  <a:schemeClr val="tx1"/>
                </a:solidFill>
                <a:latin typeface="Arial" charset="0"/>
                <a:ea typeface="黑体" charset="0"/>
              </a:defRPr>
            </a:lvl4pPr>
            <a:lvl5pPr marL="2057400" indent="-228600" algn="ctr">
              <a:defRPr sz="2400">
                <a:solidFill>
                  <a:schemeClr val="tx1"/>
                </a:solidFill>
                <a:latin typeface="Arial" charset="0"/>
                <a:ea typeface="黑体" charset="0"/>
              </a:defRPr>
            </a:lvl5pPr>
            <a:lvl6pPr marL="2514600" indent="-228600" algn="ctr" eaLnBrk="0" fontAlgn="base" hangingPunct="0">
              <a:spcBef>
                <a:spcPct val="0"/>
              </a:spcBef>
              <a:spcAft>
                <a:spcPct val="0"/>
              </a:spcAft>
              <a:defRPr sz="2400">
                <a:solidFill>
                  <a:schemeClr val="tx1"/>
                </a:solidFill>
                <a:latin typeface="Arial" charset="0"/>
                <a:ea typeface="黑体" charset="0"/>
              </a:defRPr>
            </a:lvl6pPr>
            <a:lvl7pPr marL="2971800" indent="-228600" algn="ctr" eaLnBrk="0" fontAlgn="base" hangingPunct="0">
              <a:spcBef>
                <a:spcPct val="0"/>
              </a:spcBef>
              <a:spcAft>
                <a:spcPct val="0"/>
              </a:spcAft>
              <a:defRPr sz="2400">
                <a:solidFill>
                  <a:schemeClr val="tx1"/>
                </a:solidFill>
                <a:latin typeface="Arial" charset="0"/>
                <a:ea typeface="黑体" charset="0"/>
              </a:defRPr>
            </a:lvl7pPr>
            <a:lvl8pPr marL="3429000" indent="-228600" algn="ctr" eaLnBrk="0" fontAlgn="base" hangingPunct="0">
              <a:spcBef>
                <a:spcPct val="0"/>
              </a:spcBef>
              <a:spcAft>
                <a:spcPct val="0"/>
              </a:spcAft>
              <a:defRPr sz="2400">
                <a:solidFill>
                  <a:schemeClr val="tx1"/>
                </a:solidFill>
                <a:latin typeface="Arial" charset="0"/>
                <a:ea typeface="黑体" charset="0"/>
              </a:defRPr>
            </a:lvl8pPr>
            <a:lvl9pPr marL="3886200" indent="-228600" algn="ctr" eaLnBrk="0" fontAlgn="base" hangingPunct="0">
              <a:spcBef>
                <a:spcPct val="0"/>
              </a:spcBef>
              <a:spcAft>
                <a:spcPct val="0"/>
              </a:spcAft>
              <a:defRPr sz="2400">
                <a:solidFill>
                  <a:schemeClr val="tx1"/>
                </a:solidFill>
                <a:latin typeface="Arial" charset="0"/>
                <a:ea typeface="黑体" charset="0"/>
              </a:defRPr>
            </a:lvl9pPr>
          </a:lstStyle>
          <a:p>
            <a:pPr eaLnBrk="1" hangingPunct="1"/>
            <a:r>
              <a:rPr lang="zh-CN" altLang="en-US"/>
              <a:t>从时钟校正控制策略优化</a:t>
            </a:r>
          </a:p>
        </p:txBody>
      </p:sp>
      <p:sp>
        <p:nvSpPr>
          <p:cNvPr id="11" name="圆角矩形 10"/>
          <p:cNvSpPr/>
          <p:nvPr/>
        </p:nvSpPr>
        <p:spPr bwMode="auto">
          <a:xfrm>
            <a:off x="604838" y="3649663"/>
            <a:ext cx="5721350" cy="512762"/>
          </a:xfrm>
          <a:prstGeom prst="roundRect">
            <a:avLst/>
          </a:prstGeom>
          <a:ln>
            <a:headEnd type="none" w="med" len="med"/>
            <a:tailEnd type="none" w="med" len="med"/>
          </a:ln>
          <a:extLst/>
        </p:spPr>
        <p:style>
          <a:lnRef idx="2">
            <a:schemeClr val="accent2"/>
          </a:lnRef>
          <a:fillRef idx="1">
            <a:schemeClr val="lt1"/>
          </a:fillRef>
          <a:effectRef idx="0">
            <a:schemeClr val="accent2"/>
          </a:effectRef>
          <a:fontRef idx="minor">
            <a:schemeClr val="dk1"/>
          </a:fontRef>
        </p:style>
        <p:txBody>
          <a:bodyPr wrap="none" lIns="90000" tIns="46800" rIns="90000" bIns="46800" anchor="ctr">
            <a:spAutoFit/>
          </a:bodyPr>
          <a:lstStyle>
            <a:lvl1pPr algn="ctr">
              <a:defRPr sz="2400">
                <a:solidFill>
                  <a:schemeClr val="tx1"/>
                </a:solidFill>
                <a:latin typeface="Arial" charset="0"/>
                <a:ea typeface="黑体" charset="0"/>
              </a:defRPr>
            </a:lvl1pPr>
            <a:lvl2pPr marL="742950" indent="-285750" algn="ctr">
              <a:defRPr sz="2400">
                <a:solidFill>
                  <a:schemeClr val="tx1"/>
                </a:solidFill>
                <a:latin typeface="Arial" charset="0"/>
                <a:ea typeface="黑体" charset="0"/>
              </a:defRPr>
            </a:lvl2pPr>
            <a:lvl3pPr marL="1143000" indent="-228600" algn="ctr">
              <a:defRPr sz="2400">
                <a:solidFill>
                  <a:schemeClr val="tx1"/>
                </a:solidFill>
                <a:latin typeface="Arial" charset="0"/>
                <a:ea typeface="黑体" charset="0"/>
              </a:defRPr>
            </a:lvl3pPr>
            <a:lvl4pPr marL="1600200" indent="-228600" algn="ctr">
              <a:defRPr sz="2400">
                <a:solidFill>
                  <a:schemeClr val="tx1"/>
                </a:solidFill>
                <a:latin typeface="Arial" charset="0"/>
                <a:ea typeface="黑体" charset="0"/>
              </a:defRPr>
            </a:lvl4pPr>
            <a:lvl5pPr marL="2057400" indent="-228600" algn="ctr">
              <a:defRPr sz="2400">
                <a:solidFill>
                  <a:schemeClr val="tx1"/>
                </a:solidFill>
                <a:latin typeface="Arial" charset="0"/>
                <a:ea typeface="黑体" charset="0"/>
              </a:defRPr>
            </a:lvl5pPr>
            <a:lvl6pPr marL="2514600" indent="-228600" algn="ctr" eaLnBrk="0" fontAlgn="base" hangingPunct="0">
              <a:spcBef>
                <a:spcPct val="0"/>
              </a:spcBef>
              <a:spcAft>
                <a:spcPct val="0"/>
              </a:spcAft>
              <a:defRPr sz="2400">
                <a:solidFill>
                  <a:schemeClr val="tx1"/>
                </a:solidFill>
                <a:latin typeface="Arial" charset="0"/>
                <a:ea typeface="黑体" charset="0"/>
              </a:defRPr>
            </a:lvl6pPr>
            <a:lvl7pPr marL="2971800" indent="-228600" algn="ctr" eaLnBrk="0" fontAlgn="base" hangingPunct="0">
              <a:spcBef>
                <a:spcPct val="0"/>
              </a:spcBef>
              <a:spcAft>
                <a:spcPct val="0"/>
              </a:spcAft>
              <a:defRPr sz="2400">
                <a:solidFill>
                  <a:schemeClr val="tx1"/>
                </a:solidFill>
                <a:latin typeface="Arial" charset="0"/>
                <a:ea typeface="黑体" charset="0"/>
              </a:defRPr>
            </a:lvl7pPr>
            <a:lvl8pPr marL="3429000" indent="-228600" algn="ctr" eaLnBrk="0" fontAlgn="base" hangingPunct="0">
              <a:spcBef>
                <a:spcPct val="0"/>
              </a:spcBef>
              <a:spcAft>
                <a:spcPct val="0"/>
              </a:spcAft>
              <a:defRPr sz="2400">
                <a:solidFill>
                  <a:schemeClr val="tx1"/>
                </a:solidFill>
                <a:latin typeface="Arial" charset="0"/>
                <a:ea typeface="黑体" charset="0"/>
              </a:defRPr>
            </a:lvl8pPr>
            <a:lvl9pPr marL="3886200" indent="-228600" algn="ctr" eaLnBrk="0" fontAlgn="base" hangingPunct="0">
              <a:spcBef>
                <a:spcPct val="0"/>
              </a:spcBef>
              <a:spcAft>
                <a:spcPct val="0"/>
              </a:spcAft>
              <a:defRPr sz="2400">
                <a:solidFill>
                  <a:schemeClr val="tx1"/>
                </a:solidFill>
                <a:latin typeface="Arial" charset="0"/>
                <a:ea typeface="黑体" charset="0"/>
              </a:defRPr>
            </a:lvl9pPr>
          </a:lstStyle>
          <a:p>
            <a:pPr eaLnBrk="1" hangingPunct="1"/>
            <a:r>
              <a:rPr lang="zh-CN" altLang="en-US"/>
              <a:t>统计方法在从时钟漂移及透明时钟的应用</a:t>
            </a:r>
          </a:p>
        </p:txBody>
      </p:sp>
      <p:sp>
        <p:nvSpPr>
          <p:cNvPr id="12" name="圆角矩形 11"/>
          <p:cNvSpPr/>
          <p:nvPr/>
        </p:nvSpPr>
        <p:spPr bwMode="auto">
          <a:xfrm>
            <a:off x="571500" y="4718050"/>
            <a:ext cx="1454150" cy="512763"/>
          </a:xfrm>
          <a:prstGeom prst="roundRect">
            <a:avLst/>
          </a:prstGeom>
          <a:ln>
            <a:headEnd type="none" w="med" len="med"/>
            <a:tailEnd type="none" w="med" len="med"/>
          </a:ln>
          <a:extLst/>
        </p:spPr>
        <p:style>
          <a:lnRef idx="2">
            <a:schemeClr val="accent2"/>
          </a:lnRef>
          <a:fillRef idx="1">
            <a:schemeClr val="lt1"/>
          </a:fillRef>
          <a:effectRef idx="0">
            <a:schemeClr val="accent2"/>
          </a:effectRef>
          <a:fontRef idx="minor">
            <a:schemeClr val="dk1"/>
          </a:fontRef>
        </p:style>
        <p:txBody>
          <a:bodyPr wrap="none" lIns="90000" tIns="46800" rIns="90000" bIns="46800" anchor="ctr">
            <a:spAutoFit/>
          </a:bodyPr>
          <a:lstStyle>
            <a:lvl1pPr algn="ctr">
              <a:defRPr sz="2400">
                <a:solidFill>
                  <a:schemeClr val="tx1"/>
                </a:solidFill>
                <a:latin typeface="Arial" charset="0"/>
                <a:ea typeface="黑体" charset="0"/>
              </a:defRPr>
            </a:lvl1pPr>
            <a:lvl2pPr marL="742950" indent="-285750" algn="ctr">
              <a:defRPr sz="2400">
                <a:solidFill>
                  <a:schemeClr val="tx1"/>
                </a:solidFill>
                <a:latin typeface="Arial" charset="0"/>
                <a:ea typeface="黑体" charset="0"/>
              </a:defRPr>
            </a:lvl2pPr>
            <a:lvl3pPr marL="1143000" indent="-228600" algn="ctr">
              <a:defRPr sz="2400">
                <a:solidFill>
                  <a:schemeClr val="tx1"/>
                </a:solidFill>
                <a:latin typeface="Arial" charset="0"/>
                <a:ea typeface="黑体" charset="0"/>
              </a:defRPr>
            </a:lvl3pPr>
            <a:lvl4pPr marL="1600200" indent="-228600" algn="ctr">
              <a:defRPr sz="2400">
                <a:solidFill>
                  <a:schemeClr val="tx1"/>
                </a:solidFill>
                <a:latin typeface="Arial" charset="0"/>
                <a:ea typeface="黑体" charset="0"/>
              </a:defRPr>
            </a:lvl4pPr>
            <a:lvl5pPr marL="2057400" indent="-228600" algn="ctr">
              <a:defRPr sz="2400">
                <a:solidFill>
                  <a:schemeClr val="tx1"/>
                </a:solidFill>
                <a:latin typeface="Arial" charset="0"/>
                <a:ea typeface="黑体" charset="0"/>
              </a:defRPr>
            </a:lvl5pPr>
            <a:lvl6pPr marL="2514600" indent="-228600" algn="ctr" eaLnBrk="0" fontAlgn="base" hangingPunct="0">
              <a:spcBef>
                <a:spcPct val="0"/>
              </a:spcBef>
              <a:spcAft>
                <a:spcPct val="0"/>
              </a:spcAft>
              <a:defRPr sz="2400">
                <a:solidFill>
                  <a:schemeClr val="tx1"/>
                </a:solidFill>
                <a:latin typeface="Arial" charset="0"/>
                <a:ea typeface="黑体" charset="0"/>
              </a:defRPr>
            </a:lvl6pPr>
            <a:lvl7pPr marL="2971800" indent="-228600" algn="ctr" eaLnBrk="0" fontAlgn="base" hangingPunct="0">
              <a:spcBef>
                <a:spcPct val="0"/>
              </a:spcBef>
              <a:spcAft>
                <a:spcPct val="0"/>
              </a:spcAft>
              <a:defRPr sz="2400">
                <a:solidFill>
                  <a:schemeClr val="tx1"/>
                </a:solidFill>
                <a:latin typeface="Arial" charset="0"/>
                <a:ea typeface="黑体" charset="0"/>
              </a:defRPr>
            </a:lvl7pPr>
            <a:lvl8pPr marL="3429000" indent="-228600" algn="ctr" eaLnBrk="0" fontAlgn="base" hangingPunct="0">
              <a:spcBef>
                <a:spcPct val="0"/>
              </a:spcBef>
              <a:spcAft>
                <a:spcPct val="0"/>
              </a:spcAft>
              <a:defRPr sz="2400">
                <a:solidFill>
                  <a:schemeClr val="tx1"/>
                </a:solidFill>
                <a:latin typeface="Arial" charset="0"/>
                <a:ea typeface="黑体" charset="0"/>
              </a:defRPr>
            </a:lvl8pPr>
            <a:lvl9pPr marL="3886200" indent="-228600" algn="ctr" eaLnBrk="0" fontAlgn="base" hangingPunct="0">
              <a:spcBef>
                <a:spcPct val="0"/>
              </a:spcBef>
              <a:spcAft>
                <a:spcPct val="0"/>
              </a:spcAft>
              <a:defRPr sz="2400">
                <a:solidFill>
                  <a:schemeClr val="tx1"/>
                </a:solidFill>
                <a:latin typeface="Arial" charset="0"/>
                <a:ea typeface="黑体" charset="0"/>
              </a:defRPr>
            </a:lvl9pPr>
          </a:lstStyle>
          <a:p>
            <a:pPr eaLnBrk="1" hangingPunct="1"/>
            <a:r>
              <a:rPr lang="zh-CN" altLang="en-US"/>
              <a:t>算法仿真</a:t>
            </a:r>
          </a:p>
        </p:txBody>
      </p:sp>
      <p:sp>
        <p:nvSpPr>
          <p:cNvPr id="14" name="矩形 13"/>
          <p:cNvSpPr/>
          <p:nvPr/>
        </p:nvSpPr>
        <p:spPr bwMode="auto">
          <a:xfrm>
            <a:off x="6054725" y="868363"/>
            <a:ext cx="2643188" cy="463550"/>
          </a:xfrm>
          <a:prstGeom prst="rect">
            <a:avLst/>
          </a:prstGeom>
          <a:ln>
            <a:headEnd type="none" w="med" len="med"/>
            <a:tailEnd type="none" w="med" len="med"/>
          </a:ln>
          <a:extLst/>
        </p:spPr>
        <p:style>
          <a:lnRef idx="2">
            <a:schemeClr val="accent4"/>
          </a:lnRef>
          <a:fillRef idx="1">
            <a:schemeClr val="lt1"/>
          </a:fillRef>
          <a:effectRef idx="0">
            <a:schemeClr val="accent4"/>
          </a:effectRef>
          <a:fontRef idx="minor">
            <a:schemeClr val="dk1"/>
          </a:fontRef>
        </p:style>
        <p:txBody>
          <a:bodyPr wrap="none" lIns="90000" tIns="46800" rIns="90000" bIns="46800" anchor="ctr">
            <a:spAutoFit/>
          </a:bodyPr>
          <a:lstStyle>
            <a:lvl1pPr algn="ctr">
              <a:defRPr sz="2400">
                <a:solidFill>
                  <a:schemeClr val="tx1"/>
                </a:solidFill>
                <a:latin typeface="Arial" charset="0"/>
                <a:ea typeface="黑体" charset="0"/>
              </a:defRPr>
            </a:lvl1pPr>
            <a:lvl2pPr marL="742950" indent="-285750" algn="ctr">
              <a:defRPr sz="2400">
                <a:solidFill>
                  <a:schemeClr val="tx1"/>
                </a:solidFill>
                <a:latin typeface="Arial" charset="0"/>
                <a:ea typeface="黑体" charset="0"/>
              </a:defRPr>
            </a:lvl2pPr>
            <a:lvl3pPr marL="1143000" indent="-228600" algn="ctr">
              <a:defRPr sz="2400">
                <a:solidFill>
                  <a:schemeClr val="tx1"/>
                </a:solidFill>
                <a:latin typeface="Arial" charset="0"/>
                <a:ea typeface="黑体" charset="0"/>
              </a:defRPr>
            </a:lvl3pPr>
            <a:lvl4pPr marL="1600200" indent="-228600" algn="ctr">
              <a:defRPr sz="2400">
                <a:solidFill>
                  <a:schemeClr val="tx1"/>
                </a:solidFill>
                <a:latin typeface="Arial" charset="0"/>
                <a:ea typeface="黑体" charset="0"/>
              </a:defRPr>
            </a:lvl4pPr>
            <a:lvl5pPr marL="2057400" indent="-228600" algn="ctr">
              <a:defRPr sz="2400">
                <a:solidFill>
                  <a:schemeClr val="tx1"/>
                </a:solidFill>
                <a:latin typeface="Arial" charset="0"/>
                <a:ea typeface="黑体" charset="0"/>
              </a:defRPr>
            </a:lvl5pPr>
            <a:lvl6pPr marL="2514600" indent="-228600" algn="ctr" eaLnBrk="0" fontAlgn="base" hangingPunct="0">
              <a:spcBef>
                <a:spcPct val="0"/>
              </a:spcBef>
              <a:spcAft>
                <a:spcPct val="0"/>
              </a:spcAft>
              <a:defRPr sz="2400">
                <a:solidFill>
                  <a:schemeClr val="tx1"/>
                </a:solidFill>
                <a:latin typeface="Arial" charset="0"/>
                <a:ea typeface="黑体" charset="0"/>
              </a:defRPr>
            </a:lvl6pPr>
            <a:lvl7pPr marL="2971800" indent="-228600" algn="ctr" eaLnBrk="0" fontAlgn="base" hangingPunct="0">
              <a:spcBef>
                <a:spcPct val="0"/>
              </a:spcBef>
              <a:spcAft>
                <a:spcPct val="0"/>
              </a:spcAft>
              <a:defRPr sz="2400">
                <a:solidFill>
                  <a:schemeClr val="tx1"/>
                </a:solidFill>
                <a:latin typeface="Arial" charset="0"/>
                <a:ea typeface="黑体" charset="0"/>
              </a:defRPr>
            </a:lvl7pPr>
            <a:lvl8pPr marL="3429000" indent="-228600" algn="ctr" eaLnBrk="0" fontAlgn="base" hangingPunct="0">
              <a:spcBef>
                <a:spcPct val="0"/>
              </a:spcBef>
              <a:spcAft>
                <a:spcPct val="0"/>
              </a:spcAft>
              <a:defRPr sz="2400">
                <a:solidFill>
                  <a:schemeClr val="tx1"/>
                </a:solidFill>
                <a:latin typeface="Arial" charset="0"/>
                <a:ea typeface="黑体" charset="0"/>
              </a:defRPr>
            </a:lvl8pPr>
            <a:lvl9pPr marL="3886200" indent="-228600" algn="ctr" eaLnBrk="0" fontAlgn="base" hangingPunct="0">
              <a:spcBef>
                <a:spcPct val="0"/>
              </a:spcBef>
              <a:spcAft>
                <a:spcPct val="0"/>
              </a:spcAft>
              <a:defRPr sz="2400">
                <a:solidFill>
                  <a:schemeClr val="tx1"/>
                </a:solidFill>
                <a:latin typeface="Arial" charset="0"/>
                <a:ea typeface="黑体" charset="0"/>
              </a:defRPr>
            </a:lvl9pPr>
          </a:lstStyle>
          <a:p>
            <a:pPr eaLnBrk="1" hangingPunct="1"/>
            <a:r>
              <a:rPr lang="zh-CN" altLang="en-US"/>
              <a:t>网络时延固有抖动</a:t>
            </a:r>
          </a:p>
        </p:txBody>
      </p:sp>
      <p:sp>
        <p:nvSpPr>
          <p:cNvPr id="15" name="矩形 14"/>
          <p:cNvSpPr/>
          <p:nvPr/>
        </p:nvSpPr>
        <p:spPr bwMode="auto">
          <a:xfrm>
            <a:off x="6054725" y="1623219"/>
            <a:ext cx="2336800" cy="463550"/>
          </a:xfrm>
          <a:prstGeom prst="rect">
            <a:avLst/>
          </a:prstGeom>
          <a:ln>
            <a:headEnd type="none" w="med" len="med"/>
            <a:tailEnd type="none" w="med" len="med"/>
          </a:ln>
          <a:extLst/>
        </p:spPr>
        <p:style>
          <a:lnRef idx="2">
            <a:schemeClr val="accent4"/>
          </a:lnRef>
          <a:fillRef idx="1">
            <a:schemeClr val="lt1"/>
          </a:fillRef>
          <a:effectRef idx="0">
            <a:schemeClr val="accent4"/>
          </a:effectRef>
          <a:fontRef idx="minor">
            <a:schemeClr val="dk1"/>
          </a:fontRef>
        </p:style>
        <p:txBody>
          <a:bodyPr wrap="none" lIns="90000" tIns="46800" rIns="90000" bIns="46800" anchor="ctr">
            <a:spAutoFit/>
          </a:bodyPr>
          <a:lstStyle>
            <a:lvl1pPr algn="ctr">
              <a:defRPr sz="2400">
                <a:solidFill>
                  <a:schemeClr val="tx1"/>
                </a:solidFill>
                <a:latin typeface="Arial" charset="0"/>
                <a:ea typeface="黑体" charset="0"/>
              </a:defRPr>
            </a:lvl1pPr>
            <a:lvl2pPr marL="742950" indent="-285750" algn="ctr">
              <a:defRPr sz="2400">
                <a:solidFill>
                  <a:schemeClr val="tx1"/>
                </a:solidFill>
                <a:latin typeface="Arial" charset="0"/>
                <a:ea typeface="黑体" charset="0"/>
              </a:defRPr>
            </a:lvl2pPr>
            <a:lvl3pPr marL="1143000" indent="-228600" algn="ctr">
              <a:defRPr sz="2400">
                <a:solidFill>
                  <a:schemeClr val="tx1"/>
                </a:solidFill>
                <a:latin typeface="Arial" charset="0"/>
                <a:ea typeface="黑体" charset="0"/>
              </a:defRPr>
            </a:lvl3pPr>
            <a:lvl4pPr marL="1600200" indent="-228600" algn="ctr">
              <a:defRPr sz="2400">
                <a:solidFill>
                  <a:schemeClr val="tx1"/>
                </a:solidFill>
                <a:latin typeface="Arial" charset="0"/>
                <a:ea typeface="黑体" charset="0"/>
              </a:defRPr>
            </a:lvl4pPr>
            <a:lvl5pPr marL="2057400" indent="-228600" algn="ctr">
              <a:defRPr sz="2400">
                <a:solidFill>
                  <a:schemeClr val="tx1"/>
                </a:solidFill>
                <a:latin typeface="Arial" charset="0"/>
                <a:ea typeface="黑体" charset="0"/>
              </a:defRPr>
            </a:lvl5pPr>
            <a:lvl6pPr marL="2514600" indent="-228600" algn="ctr" eaLnBrk="0" fontAlgn="base" hangingPunct="0">
              <a:spcBef>
                <a:spcPct val="0"/>
              </a:spcBef>
              <a:spcAft>
                <a:spcPct val="0"/>
              </a:spcAft>
              <a:defRPr sz="2400">
                <a:solidFill>
                  <a:schemeClr val="tx1"/>
                </a:solidFill>
                <a:latin typeface="Arial" charset="0"/>
                <a:ea typeface="黑体" charset="0"/>
              </a:defRPr>
            </a:lvl6pPr>
            <a:lvl7pPr marL="2971800" indent="-228600" algn="ctr" eaLnBrk="0" fontAlgn="base" hangingPunct="0">
              <a:spcBef>
                <a:spcPct val="0"/>
              </a:spcBef>
              <a:spcAft>
                <a:spcPct val="0"/>
              </a:spcAft>
              <a:defRPr sz="2400">
                <a:solidFill>
                  <a:schemeClr val="tx1"/>
                </a:solidFill>
                <a:latin typeface="Arial" charset="0"/>
                <a:ea typeface="黑体" charset="0"/>
              </a:defRPr>
            </a:lvl7pPr>
            <a:lvl8pPr marL="3429000" indent="-228600" algn="ctr" eaLnBrk="0" fontAlgn="base" hangingPunct="0">
              <a:spcBef>
                <a:spcPct val="0"/>
              </a:spcBef>
              <a:spcAft>
                <a:spcPct val="0"/>
              </a:spcAft>
              <a:defRPr sz="2400">
                <a:solidFill>
                  <a:schemeClr val="tx1"/>
                </a:solidFill>
                <a:latin typeface="Arial" charset="0"/>
                <a:ea typeface="黑体" charset="0"/>
              </a:defRPr>
            </a:lvl8pPr>
            <a:lvl9pPr marL="3886200" indent="-228600" algn="ctr" eaLnBrk="0" fontAlgn="base" hangingPunct="0">
              <a:spcBef>
                <a:spcPct val="0"/>
              </a:spcBef>
              <a:spcAft>
                <a:spcPct val="0"/>
              </a:spcAft>
              <a:defRPr sz="2400">
                <a:solidFill>
                  <a:schemeClr val="tx1"/>
                </a:solidFill>
                <a:latin typeface="Arial" charset="0"/>
                <a:ea typeface="黑体" charset="0"/>
              </a:defRPr>
            </a:lvl9pPr>
          </a:lstStyle>
          <a:p>
            <a:pPr eaLnBrk="1" hangingPunct="1"/>
            <a:r>
              <a:rPr lang="zh-CN" altLang="en-US"/>
              <a:t>暂时性时延突变</a:t>
            </a:r>
          </a:p>
        </p:txBody>
      </p:sp>
      <p:sp>
        <p:nvSpPr>
          <p:cNvPr id="16" name="矩形 15"/>
          <p:cNvSpPr/>
          <p:nvPr/>
        </p:nvSpPr>
        <p:spPr bwMode="auto">
          <a:xfrm>
            <a:off x="6054725" y="2378075"/>
            <a:ext cx="2336800" cy="463550"/>
          </a:xfrm>
          <a:prstGeom prst="rect">
            <a:avLst/>
          </a:prstGeom>
          <a:ln>
            <a:headEnd type="none" w="med" len="med"/>
            <a:tailEnd type="none" w="med" len="med"/>
          </a:ln>
          <a:extLst/>
        </p:spPr>
        <p:style>
          <a:lnRef idx="2">
            <a:schemeClr val="accent4"/>
          </a:lnRef>
          <a:fillRef idx="1">
            <a:schemeClr val="lt1"/>
          </a:fillRef>
          <a:effectRef idx="0">
            <a:schemeClr val="accent4"/>
          </a:effectRef>
          <a:fontRef idx="minor">
            <a:schemeClr val="dk1"/>
          </a:fontRef>
        </p:style>
        <p:txBody>
          <a:bodyPr wrap="none" lIns="90000" tIns="46800" rIns="90000" bIns="46800" anchor="ctr">
            <a:spAutoFit/>
          </a:bodyPr>
          <a:lstStyle>
            <a:lvl1pPr algn="ctr">
              <a:defRPr sz="2400">
                <a:solidFill>
                  <a:schemeClr val="tx1"/>
                </a:solidFill>
                <a:latin typeface="Arial" charset="0"/>
                <a:ea typeface="黑体" charset="0"/>
              </a:defRPr>
            </a:lvl1pPr>
            <a:lvl2pPr marL="742950" indent="-285750" algn="ctr">
              <a:defRPr sz="2400">
                <a:solidFill>
                  <a:schemeClr val="tx1"/>
                </a:solidFill>
                <a:latin typeface="Arial" charset="0"/>
                <a:ea typeface="黑体" charset="0"/>
              </a:defRPr>
            </a:lvl2pPr>
            <a:lvl3pPr marL="1143000" indent="-228600" algn="ctr">
              <a:defRPr sz="2400">
                <a:solidFill>
                  <a:schemeClr val="tx1"/>
                </a:solidFill>
                <a:latin typeface="Arial" charset="0"/>
                <a:ea typeface="黑体" charset="0"/>
              </a:defRPr>
            </a:lvl3pPr>
            <a:lvl4pPr marL="1600200" indent="-228600" algn="ctr">
              <a:defRPr sz="2400">
                <a:solidFill>
                  <a:schemeClr val="tx1"/>
                </a:solidFill>
                <a:latin typeface="Arial" charset="0"/>
                <a:ea typeface="黑体" charset="0"/>
              </a:defRPr>
            </a:lvl4pPr>
            <a:lvl5pPr marL="2057400" indent="-228600" algn="ctr">
              <a:defRPr sz="2400">
                <a:solidFill>
                  <a:schemeClr val="tx1"/>
                </a:solidFill>
                <a:latin typeface="Arial" charset="0"/>
                <a:ea typeface="黑体" charset="0"/>
              </a:defRPr>
            </a:lvl5pPr>
            <a:lvl6pPr marL="2514600" indent="-228600" algn="ctr" eaLnBrk="0" fontAlgn="base" hangingPunct="0">
              <a:spcBef>
                <a:spcPct val="0"/>
              </a:spcBef>
              <a:spcAft>
                <a:spcPct val="0"/>
              </a:spcAft>
              <a:defRPr sz="2400">
                <a:solidFill>
                  <a:schemeClr val="tx1"/>
                </a:solidFill>
                <a:latin typeface="Arial" charset="0"/>
                <a:ea typeface="黑体" charset="0"/>
              </a:defRPr>
            </a:lvl6pPr>
            <a:lvl7pPr marL="2971800" indent="-228600" algn="ctr" eaLnBrk="0" fontAlgn="base" hangingPunct="0">
              <a:spcBef>
                <a:spcPct val="0"/>
              </a:spcBef>
              <a:spcAft>
                <a:spcPct val="0"/>
              </a:spcAft>
              <a:defRPr sz="2400">
                <a:solidFill>
                  <a:schemeClr val="tx1"/>
                </a:solidFill>
                <a:latin typeface="Arial" charset="0"/>
                <a:ea typeface="黑体" charset="0"/>
              </a:defRPr>
            </a:lvl7pPr>
            <a:lvl8pPr marL="3429000" indent="-228600" algn="ctr" eaLnBrk="0" fontAlgn="base" hangingPunct="0">
              <a:spcBef>
                <a:spcPct val="0"/>
              </a:spcBef>
              <a:spcAft>
                <a:spcPct val="0"/>
              </a:spcAft>
              <a:defRPr sz="2400">
                <a:solidFill>
                  <a:schemeClr val="tx1"/>
                </a:solidFill>
                <a:latin typeface="Arial" charset="0"/>
                <a:ea typeface="黑体" charset="0"/>
              </a:defRPr>
            </a:lvl8pPr>
            <a:lvl9pPr marL="3886200" indent="-228600" algn="ctr" eaLnBrk="0" fontAlgn="base" hangingPunct="0">
              <a:spcBef>
                <a:spcPct val="0"/>
              </a:spcBef>
              <a:spcAft>
                <a:spcPct val="0"/>
              </a:spcAft>
              <a:defRPr sz="2400">
                <a:solidFill>
                  <a:schemeClr val="tx1"/>
                </a:solidFill>
                <a:latin typeface="Arial" charset="0"/>
                <a:ea typeface="黑体" charset="0"/>
              </a:defRPr>
            </a:lvl9pPr>
          </a:lstStyle>
          <a:p>
            <a:pPr eaLnBrk="1" hangingPunct="1"/>
            <a:r>
              <a:rPr lang="zh-CN" altLang="en-US"/>
              <a:t>持久性时延变化</a:t>
            </a: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标题 1"/>
          <p:cNvSpPr>
            <a:spLocks noGrp="1"/>
          </p:cNvSpPr>
          <p:nvPr>
            <p:ph type="title"/>
          </p:nvPr>
        </p:nvSpPr>
        <p:spPr/>
        <p:txBody>
          <a:bodyPr/>
          <a:lstStyle/>
          <a:p>
            <a:pPr eaLnBrk="1" hangingPunct="1"/>
            <a:r>
              <a:rPr lang="zh-CN" altLang="en-US"/>
              <a:t>论文结构</a:t>
            </a:r>
          </a:p>
        </p:txBody>
      </p:sp>
      <p:sp>
        <p:nvSpPr>
          <p:cNvPr id="4" name="内容占位符 2"/>
          <p:cNvSpPr>
            <a:spLocks noGrp="1"/>
          </p:cNvSpPr>
          <p:nvPr>
            <p:ph idx="1"/>
          </p:nvPr>
        </p:nvSpPr>
        <p:spPr>
          <a:xfrm>
            <a:off x="431800" y="1268413"/>
            <a:ext cx="8229600" cy="712787"/>
          </a:xfrm>
        </p:spPr>
        <p:txBody>
          <a:bodyPr/>
          <a:lstStyle/>
          <a:p>
            <a:pPr marL="719138">
              <a:lnSpc>
                <a:spcPct val="150000"/>
              </a:lnSpc>
              <a:spcBef>
                <a:spcPts val="600"/>
              </a:spcBef>
              <a:spcAft>
                <a:spcPts val="600"/>
              </a:spcAft>
            </a:pPr>
            <a:r>
              <a:rPr lang="zh-CN" altLang="zh-CN" sz="2400" b="1" dirty="0">
                <a:solidFill>
                  <a:srgbClr val="BFBFBF"/>
                </a:solidFill>
                <a:latin typeface="宋体" charset="0"/>
                <a:ea typeface="宋体" charset="0"/>
              </a:rPr>
              <a:t>第一章 </a:t>
            </a:r>
            <a:r>
              <a:rPr lang="en-US" altLang="zh-CN" sz="2400" b="1" dirty="0">
                <a:solidFill>
                  <a:srgbClr val="BFBFBF"/>
                </a:solidFill>
                <a:latin typeface="宋体" charset="0"/>
                <a:ea typeface="宋体" charset="0"/>
              </a:rPr>
              <a:t> </a:t>
            </a:r>
            <a:r>
              <a:rPr lang="zh-CN" altLang="zh-CN" sz="2400" b="1" dirty="0">
                <a:solidFill>
                  <a:srgbClr val="BFBFBF"/>
                </a:solidFill>
                <a:latin typeface="宋体" charset="0"/>
                <a:ea typeface="宋体" charset="0"/>
              </a:rPr>
              <a:t>绪论</a:t>
            </a:r>
            <a:endParaRPr lang="en-US" altLang="zh-CN" sz="2400" b="1" dirty="0">
              <a:solidFill>
                <a:srgbClr val="BFBFBF"/>
              </a:solidFill>
              <a:latin typeface="宋体" charset="0"/>
              <a:ea typeface="宋体" charset="0"/>
            </a:endParaRPr>
          </a:p>
          <a:p>
            <a:pPr marL="719138">
              <a:lnSpc>
                <a:spcPct val="150000"/>
              </a:lnSpc>
              <a:spcBef>
                <a:spcPts val="600"/>
              </a:spcBef>
              <a:spcAft>
                <a:spcPts val="600"/>
              </a:spcAft>
            </a:pPr>
            <a:r>
              <a:rPr lang="zh-CN" altLang="zh-CN" sz="2400" b="1" dirty="0">
                <a:solidFill>
                  <a:schemeClr val="tx1"/>
                </a:solidFill>
                <a:latin typeface="宋体" charset="0"/>
                <a:ea typeface="宋体" charset="0"/>
              </a:rPr>
              <a:t>第二</a:t>
            </a:r>
            <a:r>
              <a:rPr lang="zh-CN" altLang="zh-CN" sz="2400" b="1" dirty="0" smtClean="0">
                <a:solidFill>
                  <a:schemeClr val="tx1"/>
                </a:solidFill>
                <a:latin typeface="宋体" charset="0"/>
                <a:ea typeface="宋体" charset="0"/>
              </a:rPr>
              <a:t>章</a:t>
            </a:r>
            <a:r>
              <a:rPr lang="zh-CN" altLang="en-US" sz="2400" b="1" dirty="0" smtClean="0">
                <a:solidFill>
                  <a:schemeClr val="tx1"/>
                </a:solidFill>
                <a:latin typeface="宋体" charset="0"/>
                <a:ea typeface="宋体" charset="0"/>
              </a:rPr>
              <a:t>  精确</a:t>
            </a:r>
            <a:r>
              <a:rPr lang="zh-CN" altLang="en-US" sz="2400" b="1" dirty="0">
                <a:solidFill>
                  <a:schemeClr val="tx1"/>
                </a:solidFill>
                <a:latin typeface="宋体" charset="0"/>
                <a:ea typeface="宋体" charset="0"/>
              </a:rPr>
              <a:t>时钟同步协议及时间序列样本统计方法</a:t>
            </a:r>
            <a:endParaRPr lang="en-US" altLang="zh-CN" sz="2400" b="1" dirty="0">
              <a:solidFill>
                <a:schemeClr val="tx1"/>
              </a:solidFill>
              <a:latin typeface="宋体" charset="0"/>
              <a:ea typeface="宋体" charset="0"/>
            </a:endParaRPr>
          </a:p>
          <a:p>
            <a:pPr marL="719138">
              <a:lnSpc>
                <a:spcPct val="150000"/>
              </a:lnSpc>
              <a:spcBef>
                <a:spcPts val="600"/>
              </a:spcBef>
              <a:spcAft>
                <a:spcPts val="600"/>
              </a:spcAft>
            </a:pPr>
            <a:r>
              <a:rPr lang="zh-CN" altLang="zh-CN" sz="2400" b="1" dirty="0">
                <a:solidFill>
                  <a:srgbClr val="BFBFBF"/>
                </a:solidFill>
                <a:latin typeface="宋体" charset="0"/>
                <a:ea typeface="宋体" charset="0"/>
              </a:rPr>
              <a:t>第三章 </a:t>
            </a:r>
            <a:r>
              <a:rPr lang="en-US" altLang="zh-CN" sz="2400" b="1" dirty="0">
                <a:solidFill>
                  <a:srgbClr val="BFBFBF"/>
                </a:solidFill>
                <a:latin typeface="宋体" charset="0"/>
                <a:ea typeface="宋体" charset="0"/>
              </a:rPr>
              <a:t> </a:t>
            </a:r>
            <a:r>
              <a:rPr lang="zh-CN" altLang="en-US" sz="2400" b="1" dirty="0">
                <a:solidFill>
                  <a:srgbClr val="BFBFBF"/>
                </a:solidFill>
                <a:latin typeface="宋体" charset="0"/>
                <a:ea typeface="宋体" charset="0"/>
              </a:rPr>
              <a:t>基于统计的链路延时误差优化方法</a:t>
            </a:r>
            <a:endParaRPr lang="en-US" altLang="zh-CN" sz="2400" b="1" dirty="0">
              <a:solidFill>
                <a:srgbClr val="BFBFBF"/>
              </a:solidFill>
              <a:latin typeface="宋体" charset="0"/>
              <a:ea typeface="宋体" charset="0"/>
            </a:endParaRPr>
          </a:p>
          <a:p>
            <a:pPr marL="719138">
              <a:lnSpc>
                <a:spcPct val="150000"/>
              </a:lnSpc>
              <a:spcBef>
                <a:spcPts val="600"/>
              </a:spcBef>
              <a:spcAft>
                <a:spcPts val="600"/>
              </a:spcAft>
            </a:pPr>
            <a:r>
              <a:rPr lang="zh-CN" altLang="zh-CN" sz="2400" b="1" dirty="0">
                <a:solidFill>
                  <a:srgbClr val="BFBFBF"/>
                </a:solidFill>
                <a:latin typeface="宋体" charset="0"/>
                <a:ea typeface="宋体" charset="0"/>
              </a:rPr>
              <a:t>第四</a:t>
            </a:r>
            <a:r>
              <a:rPr lang="zh-CN" altLang="zh-CN" sz="2400" b="1" dirty="0" smtClean="0">
                <a:solidFill>
                  <a:srgbClr val="BFBFBF"/>
                </a:solidFill>
                <a:latin typeface="宋体" charset="0"/>
                <a:ea typeface="宋体" charset="0"/>
              </a:rPr>
              <a:t>章</a:t>
            </a:r>
            <a:r>
              <a:rPr lang="zh-CN" altLang="en-US" sz="2400" b="1" dirty="0" smtClean="0">
                <a:solidFill>
                  <a:srgbClr val="BFBFBF"/>
                </a:solidFill>
                <a:latin typeface="宋体" charset="0"/>
                <a:ea typeface="宋体" charset="0"/>
              </a:rPr>
              <a:t>  从时钟</a:t>
            </a:r>
            <a:r>
              <a:rPr lang="zh-CN" altLang="en-US" sz="2400" b="1" dirty="0">
                <a:solidFill>
                  <a:srgbClr val="BFBFBF"/>
                </a:solidFill>
                <a:latin typeface="宋体" charset="0"/>
                <a:ea typeface="宋体" charset="0"/>
              </a:rPr>
              <a:t>校正策略及频率补偿统计应用及仿真</a:t>
            </a:r>
            <a:endParaRPr lang="en-US" altLang="zh-CN" sz="2400" b="1" dirty="0">
              <a:solidFill>
                <a:srgbClr val="BFBFBF"/>
              </a:solidFill>
              <a:latin typeface="宋体" charset="0"/>
              <a:ea typeface="宋体" charset="0"/>
            </a:endParaRPr>
          </a:p>
          <a:p>
            <a:pPr marL="719138">
              <a:lnSpc>
                <a:spcPct val="150000"/>
              </a:lnSpc>
              <a:spcBef>
                <a:spcPts val="600"/>
              </a:spcBef>
              <a:spcAft>
                <a:spcPts val="600"/>
              </a:spcAft>
            </a:pPr>
            <a:r>
              <a:rPr lang="zh-CN" altLang="zh-CN" sz="2400" b="1" dirty="0">
                <a:solidFill>
                  <a:srgbClr val="BFBFBF"/>
                </a:solidFill>
                <a:latin typeface="宋体" charset="0"/>
                <a:ea typeface="宋体" charset="0"/>
              </a:rPr>
              <a:t>第五章 </a:t>
            </a:r>
            <a:r>
              <a:rPr lang="en-US" altLang="zh-CN" sz="2400" b="1" dirty="0">
                <a:solidFill>
                  <a:srgbClr val="BFBFBF"/>
                </a:solidFill>
                <a:latin typeface="宋体" charset="0"/>
                <a:ea typeface="宋体" charset="0"/>
              </a:rPr>
              <a:t> </a:t>
            </a:r>
            <a:r>
              <a:rPr lang="zh-CN" altLang="zh-CN" sz="2400" b="1" dirty="0">
                <a:solidFill>
                  <a:srgbClr val="BFBFBF"/>
                </a:solidFill>
                <a:latin typeface="宋体" charset="0"/>
                <a:ea typeface="宋体" charset="0"/>
              </a:rPr>
              <a:t>总结与展望</a:t>
            </a:r>
          </a:p>
          <a:p>
            <a:pPr marL="719138">
              <a:buFontTx/>
              <a:buNone/>
            </a:pPr>
            <a:endParaRPr lang="en-US" altLang="zh-CN" sz="1800"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标题 1"/>
          <p:cNvSpPr>
            <a:spLocks noGrp="1"/>
          </p:cNvSpPr>
          <p:nvPr>
            <p:ph type="title"/>
          </p:nvPr>
        </p:nvSpPr>
        <p:spPr/>
        <p:txBody>
          <a:bodyPr/>
          <a:lstStyle/>
          <a:p>
            <a:pPr eaLnBrk="1" hangingPunct="1"/>
            <a:r>
              <a:rPr lang="zh-CN" altLang="en-US" dirty="0" smtClean="0">
                <a:latin typeface="Gungsuh" charset="0"/>
                <a:ea typeface="Gungsuh" charset="0"/>
                <a:cs typeface="Ebrima" charset="0"/>
              </a:rPr>
              <a:t>              </a:t>
            </a:r>
            <a:r>
              <a:rPr lang="en-US" altLang="zh-CN" dirty="0" smtClean="0">
                <a:latin typeface="Gungsuh" charset="0"/>
                <a:ea typeface="Gungsuh" charset="0"/>
                <a:cs typeface="Ebrima" charset="0"/>
              </a:rPr>
              <a:t>IEEE1588</a:t>
            </a:r>
            <a:r>
              <a:rPr lang="zh-CN" altLang="en-US" dirty="0">
                <a:cs typeface="Ebrima" charset="0"/>
              </a:rPr>
              <a:t>时钟同步</a:t>
            </a:r>
            <a:r>
              <a:rPr lang="zh-CN" altLang="en-US" dirty="0" smtClean="0">
                <a:cs typeface="Ebrima" charset="0"/>
              </a:rPr>
              <a:t>原理－</a:t>
            </a:r>
            <a:r>
              <a:rPr lang="zh-CN" altLang="en-US" dirty="0" smtClean="0">
                <a:cs typeface="Ebrima" charset="0"/>
              </a:rPr>
              <a:t>时钟同步</a:t>
            </a:r>
            <a:endParaRPr lang="zh-CN" altLang="en-US" dirty="0">
              <a:cs typeface="Ebrima" charset="0"/>
            </a:endParaRPr>
          </a:p>
        </p:txBody>
      </p:sp>
      <p:pic>
        <p:nvPicPr>
          <p:cNvPr id="16387" name="图片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65100" y="971550"/>
            <a:ext cx="5892800" cy="4895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p:cNvPicPr>
            <a:picLocks noChangeAspect="1"/>
          </p:cNvPicPr>
          <p:nvPr/>
        </p:nvPicPr>
        <p:blipFill>
          <a:blip r:embed="rId4"/>
          <a:stretch>
            <a:fillRect/>
          </a:stretch>
        </p:blipFill>
        <p:spPr>
          <a:xfrm>
            <a:off x="5796136" y="1484784"/>
            <a:ext cx="2794000" cy="546100"/>
          </a:xfrm>
          <a:prstGeom prst="rect">
            <a:avLst/>
          </a:prstGeom>
        </p:spPr>
      </p:pic>
      <p:pic>
        <p:nvPicPr>
          <p:cNvPr id="3" name="Picture 2"/>
          <p:cNvPicPr>
            <a:picLocks noChangeAspect="1"/>
          </p:cNvPicPr>
          <p:nvPr/>
        </p:nvPicPr>
        <p:blipFill>
          <a:blip r:embed="rId5"/>
          <a:stretch>
            <a:fillRect/>
          </a:stretch>
        </p:blipFill>
        <p:spPr>
          <a:xfrm>
            <a:off x="5783436" y="2077414"/>
            <a:ext cx="2806700" cy="508000"/>
          </a:xfrm>
          <a:prstGeom prst="rect">
            <a:avLst/>
          </a:prstGeom>
        </p:spPr>
      </p:pic>
      <p:pic>
        <p:nvPicPr>
          <p:cNvPr id="7" name="Picture 6"/>
          <p:cNvPicPr>
            <a:picLocks noChangeAspect="1"/>
          </p:cNvPicPr>
          <p:nvPr/>
        </p:nvPicPr>
        <p:blipFill>
          <a:blip r:embed="rId6"/>
          <a:stretch>
            <a:fillRect/>
          </a:stretch>
        </p:blipFill>
        <p:spPr>
          <a:xfrm>
            <a:off x="5766068" y="2688601"/>
            <a:ext cx="2794000" cy="584200"/>
          </a:xfrm>
          <a:prstGeom prst="rect">
            <a:avLst/>
          </a:prstGeom>
        </p:spPr>
      </p:pic>
      <p:pic>
        <p:nvPicPr>
          <p:cNvPr id="8" name="Picture 7"/>
          <p:cNvPicPr>
            <a:picLocks noChangeAspect="1"/>
          </p:cNvPicPr>
          <p:nvPr/>
        </p:nvPicPr>
        <p:blipFill>
          <a:blip r:embed="rId7"/>
          <a:stretch>
            <a:fillRect/>
          </a:stretch>
        </p:blipFill>
        <p:spPr>
          <a:xfrm>
            <a:off x="5647618" y="3357682"/>
            <a:ext cx="3352800" cy="1727200"/>
          </a:xfrm>
          <a:prstGeom prst="rect">
            <a:avLst/>
          </a:prstGeom>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双大括号 8"/>
          <p:cNvSpPr/>
          <p:nvPr/>
        </p:nvSpPr>
        <p:spPr bwMode="auto">
          <a:xfrm>
            <a:off x="3124200" y="911225"/>
            <a:ext cx="6553200" cy="1874838"/>
          </a:xfrm>
          <a:prstGeom prst="bracePair">
            <a:avLst/>
          </a:prstGeom>
          <a:ln w="28575" cap="flat" cmpd="sng" algn="ctr">
            <a:solidFill>
              <a:srgbClr val="922706"/>
            </a:solidFill>
            <a:prstDash val="solid"/>
            <a:round/>
            <a:headEnd type="none" w="med" len="med"/>
            <a:tailEnd type="none" w="med" len="med"/>
          </a:ln>
          <a:effectLst/>
          <a:extLst/>
        </p:spPr>
        <p:style>
          <a:lnRef idx="0">
            <a:scrgbClr r="0" g="0" b="0"/>
          </a:lnRef>
          <a:fillRef idx="1001">
            <a:schemeClr val="lt1"/>
          </a:fillRef>
          <a:effectRef idx="0">
            <a:scrgbClr r="0" g="0" b="0"/>
          </a:effectRef>
          <a:fontRef idx="major"/>
        </p:style>
        <p:txBody>
          <a:bodyPr lIns="90000" tIns="46800" rIns="90000" bIns="46800" anchor="ctr">
            <a:spAutoFit/>
          </a:bodyPr>
          <a:lstStyle/>
          <a:p>
            <a:pPr algn="ctr" eaLnBrk="1" hangingPunct="1">
              <a:defRPr/>
            </a:pPr>
            <a:endParaRPr lang="zh-CN" altLang="en-US">
              <a:ea typeface="黑体" pitchFamily="2" charset="-122"/>
            </a:endParaRPr>
          </a:p>
        </p:txBody>
      </p:sp>
      <p:sp>
        <p:nvSpPr>
          <p:cNvPr id="18436" name="标题 1"/>
          <p:cNvSpPr>
            <a:spLocks noGrp="1"/>
          </p:cNvSpPr>
          <p:nvPr>
            <p:ph type="title"/>
          </p:nvPr>
        </p:nvSpPr>
        <p:spPr/>
        <p:txBody>
          <a:bodyPr/>
          <a:lstStyle/>
          <a:p>
            <a:pPr eaLnBrk="1" hangingPunct="1"/>
            <a:r>
              <a:rPr lang="zh-CN" altLang="en-US"/>
              <a:t>同步精度影响因素</a:t>
            </a:r>
          </a:p>
        </p:txBody>
      </p:sp>
      <p:pic>
        <p:nvPicPr>
          <p:cNvPr id="18437" name="图片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146172" y="2990850"/>
            <a:ext cx="3684445" cy="3061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圆角矩形 7"/>
          <p:cNvSpPr/>
          <p:nvPr/>
        </p:nvSpPr>
        <p:spPr bwMode="auto">
          <a:xfrm>
            <a:off x="304800" y="1600200"/>
            <a:ext cx="2652713" cy="512763"/>
          </a:xfrm>
          <a:prstGeom prst="roundRect">
            <a:avLst/>
          </a:prstGeom>
          <a:ln>
            <a:headEnd type="none" w="med" len="med"/>
            <a:tailEnd type="none" w="med" len="med"/>
          </a:ln>
          <a:extLst/>
        </p:spPr>
        <p:style>
          <a:lnRef idx="2">
            <a:schemeClr val="accent2"/>
          </a:lnRef>
          <a:fillRef idx="1">
            <a:schemeClr val="lt1"/>
          </a:fillRef>
          <a:effectRef idx="0">
            <a:schemeClr val="accent2"/>
          </a:effectRef>
          <a:fontRef idx="minor">
            <a:schemeClr val="dk1"/>
          </a:fontRef>
        </p:style>
        <p:txBody>
          <a:bodyPr wrap="none" lIns="90000" tIns="46800" rIns="90000" bIns="46800" anchor="ctr">
            <a:spAutoFit/>
          </a:bodyPr>
          <a:lstStyle>
            <a:lvl1pPr algn="ctr">
              <a:defRPr sz="2400">
                <a:solidFill>
                  <a:schemeClr val="tx1"/>
                </a:solidFill>
                <a:latin typeface="Arial" charset="0"/>
                <a:ea typeface="黑体" charset="0"/>
              </a:defRPr>
            </a:lvl1pPr>
            <a:lvl2pPr marL="742950" indent="-285750" algn="ctr">
              <a:defRPr sz="2400">
                <a:solidFill>
                  <a:schemeClr val="tx1"/>
                </a:solidFill>
                <a:latin typeface="Arial" charset="0"/>
                <a:ea typeface="黑体" charset="0"/>
              </a:defRPr>
            </a:lvl2pPr>
            <a:lvl3pPr marL="1143000" indent="-228600" algn="ctr">
              <a:defRPr sz="2400">
                <a:solidFill>
                  <a:schemeClr val="tx1"/>
                </a:solidFill>
                <a:latin typeface="Arial" charset="0"/>
                <a:ea typeface="黑体" charset="0"/>
              </a:defRPr>
            </a:lvl3pPr>
            <a:lvl4pPr marL="1600200" indent="-228600" algn="ctr">
              <a:defRPr sz="2400">
                <a:solidFill>
                  <a:schemeClr val="tx1"/>
                </a:solidFill>
                <a:latin typeface="Arial" charset="0"/>
                <a:ea typeface="黑体" charset="0"/>
              </a:defRPr>
            </a:lvl4pPr>
            <a:lvl5pPr marL="2057400" indent="-228600" algn="ctr">
              <a:defRPr sz="2400">
                <a:solidFill>
                  <a:schemeClr val="tx1"/>
                </a:solidFill>
                <a:latin typeface="Arial" charset="0"/>
                <a:ea typeface="黑体" charset="0"/>
              </a:defRPr>
            </a:lvl5pPr>
            <a:lvl6pPr marL="2514600" indent="-228600" algn="ctr" eaLnBrk="0" fontAlgn="base" hangingPunct="0">
              <a:spcBef>
                <a:spcPct val="0"/>
              </a:spcBef>
              <a:spcAft>
                <a:spcPct val="0"/>
              </a:spcAft>
              <a:defRPr sz="2400">
                <a:solidFill>
                  <a:schemeClr val="tx1"/>
                </a:solidFill>
                <a:latin typeface="Arial" charset="0"/>
                <a:ea typeface="黑体" charset="0"/>
              </a:defRPr>
            </a:lvl6pPr>
            <a:lvl7pPr marL="2971800" indent="-228600" algn="ctr" eaLnBrk="0" fontAlgn="base" hangingPunct="0">
              <a:spcBef>
                <a:spcPct val="0"/>
              </a:spcBef>
              <a:spcAft>
                <a:spcPct val="0"/>
              </a:spcAft>
              <a:defRPr sz="2400">
                <a:solidFill>
                  <a:schemeClr val="tx1"/>
                </a:solidFill>
                <a:latin typeface="Arial" charset="0"/>
                <a:ea typeface="黑体" charset="0"/>
              </a:defRPr>
            </a:lvl7pPr>
            <a:lvl8pPr marL="3429000" indent="-228600" algn="ctr" eaLnBrk="0" fontAlgn="base" hangingPunct="0">
              <a:spcBef>
                <a:spcPct val="0"/>
              </a:spcBef>
              <a:spcAft>
                <a:spcPct val="0"/>
              </a:spcAft>
              <a:defRPr sz="2400">
                <a:solidFill>
                  <a:schemeClr val="tx1"/>
                </a:solidFill>
                <a:latin typeface="Arial" charset="0"/>
                <a:ea typeface="黑体" charset="0"/>
              </a:defRPr>
            </a:lvl8pPr>
            <a:lvl9pPr marL="3886200" indent="-228600" algn="ctr" eaLnBrk="0" fontAlgn="base" hangingPunct="0">
              <a:spcBef>
                <a:spcPct val="0"/>
              </a:spcBef>
              <a:spcAft>
                <a:spcPct val="0"/>
              </a:spcAft>
              <a:defRPr sz="2400">
                <a:solidFill>
                  <a:schemeClr val="tx1"/>
                </a:solidFill>
                <a:latin typeface="Arial" charset="0"/>
                <a:ea typeface="黑体" charset="0"/>
              </a:defRPr>
            </a:lvl9pPr>
          </a:lstStyle>
          <a:p>
            <a:pPr eaLnBrk="1" hangingPunct="1"/>
            <a:r>
              <a:rPr lang="en-US" altLang="zh-CN"/>
              <a:t>PTP</a:t>
            </a:r>
            <a:r>
              <a:rPr lang="zh-CN" altLang="en-US"/>
              <a:t>报文传输周期</a:t>
            </a:r>
          </a:p>
        </p:txBody>
      </p:sp>
      <p:sp>
        <p:nvSpPr>
          <p:cNvPr id="10" name="矩形 9"/>
          <p:cNvSpPr/>
          <p:nvPr/>
        </p:nvSpPr>
        <p:spPr bwMode="auto">
          <a:xfrm>
            <a:off x="3600450" y="938773"/>
            <a:ext cx="4428113" cy="463846"/>
          </a:xfrm>
          <a:prstGeom prst="rect">
            <a:avLst/>
          </a:prstGeom>
          <a:ln>
            <a:headEnd type="none" w="med" len="med"/>
            <a:tailEnd type="none" w="med" len="med"/>
          </a:ln>
          <a:extLst/>
        </p:spPr>
        <p:style>
          <a:lnRef idx="2">
            <a:schemeClr val="accent4"/>
          </a:lnRef>
          <a:fillRef idx="1">
            <a:schemeClr val="lt1"/>
          </a:fillRef>
          <a:effectRef idx="0">
            <a:schemeClr val="accent4"/>
          </a:effectRef>
          <a:fontRef idx="minor">
            <a:schemeClr val="dk1"/>
          </a:fontRef>
        </p:style>
        <p:txBody>
          <a:bodyPr wrap="none" lIns="90000" tIns="46800" rIns="90000" bIns="46800" anchor="ctr">
            <a:spAutoFit/>
          </a:bodyPr>
          <a:lstStyle>
            <a:lvl1pPr algn="ctr">
              <a:defRPr sz="2400">
                <a:solidFill>
                  <a:schemeClr val="tx1"/>
                </a:solidFill>
                <a:latin typeface="Arial" charset="0"/>
                <a:ea typeface="黑体" charset="0"/>
              </a:defRPr>
            </a:lvl1pPr>
            <a:lvl2pPr marL="742950" indent="-285750" algn="ctr">
              <a:defRPr sz="2400">
                <a:solidFill>
                  <a:schemeClr val="tx1"/>
                </a:solidFill>
                <a:latin typeface="Arial" charset="0"/>
                <a:ea typeface="黑体" charset="0"/>
              </a:defRPr>
            </a:lvl2pPr>
            <a:lvl3pPr marL="1143000" indent="-228600" algn="ctr">
              <a:defRPr sz="2400">
                <a:solidFill>
                  <a:schemeClr val="tx1"/>
                </a:solidFill>
                <a:latin typeface="Arial" charset="0"/>
                <a:ea typeface="黑体" charset="0"/>
              </a:defRPr>
            </a:lvl3pPr>
            <a:lvl4pPr marL="1600200" indent="-228600" algn="ctr">
              <a:defRPr sz="2400">
                <a:solidFill>
                  <a:schemeClr val="tx1"/>
                </a:solidFill>
                <a:latin typeface="Arial" charset="0"/>
                <a:ea typeface="黑体" charset="0"/>
              </a:defRPr>
            </a:lvl4pPr>
            <a:lvl5pPr marL="2057400" indent="-228600" algn="ctr">
              <a:defRPr sz="2400">
                <a:solidFill>
                  <a:schemeClr val="tx1"/>
                </a:solidFill>
                <a:latin typeface="Arial" charset="0"/>
                <a:ea typeface="黑体" charset="0"/>
              </a:defRPr>
            </a:lvl5pPr>
            <a:lvl6pPr marL="2514600" indent="-228600" algn="ctr" eaLnBrk="0" fontAlgn="base" hangingPunct="0">
              <a:spcBef>
                <a:spcPct val="0"/>
              </a:spcBef>
              <a:spcAft>
                <a:spcPct val="0"/>
              </a:spcAft>
              <a:defRPr sz="2400">
                <a:solidFill>
                  <a:schemeClr val="tx1"/>
                </a:solidFill>
                <a:latin typeface="Arial" charset="0"/>
                <a:ea typeface="黑体" charset="0"/>
              </a:defRPr>
            </a:lvl6pPr>
            <a:lvl7pPr marL="2971800" indent="-228600" algn="ctr" eaLnBrk="0" fontAlgn="base" hangingPunct="0">
              <a:spcBef>
                <a:spcPct val="0"/>
              </a:spcBef>
              <a:spcAft>
                <a:spcPct val="0"/>
              </a:spcAft>
              <a:defRPr sz="2400">
                <a:solidFill>
                  <a:schemeClr val="tx1"/>
                </a:solidFill>
                <a:latin typeface="Arial" charset="0"/>
                <a:ea typeface="黑体" charset="0"/>
              </a:defRPr>
            </a:lvl7pPr>
            <a:lvl8pPr marL="3429000" indent="-228600" algn="ctr" eaLnBrk="0" fontAlgn="base" hangingPunct="0">
              <a:spcBef>
                <a:spcPct val="0"/>
              </a:spcBef>
              <a:spcAft>
                <a:spcPct val="0"/>
              </a:spcAft>
              <a:defRPr sz="2400">
                <a:solidFill>
                  <a:schemeClr val="tx1"/>
                </a:solidFill>
                <a:latin typeface="Arial" charset="0"/>
                <a:ea typeface="黑体" charset="0"/>
              </a:defRPr>
            </a:lvl8pPr>
            <a:lvl9pPr marL="3886200" indent="-228600" algn="ctr" eaLnBrk="0" fontAlgn="base" hangingPunct="0">
              <a:spcBef>
                <a:spcPct val="0"/>
              </a:spcBef>
              <a:spcAft>
                <a:spcPct val="0"/>
              </a:spcAft>
              <a:defRPr sz="2400">
                <a:solidFill>
                  <a:schemeClr val="tx1"/>
                </a:solidFill>
                <a:latin typeface="Arial" charset="0"/>
                <a:ea typeface="黑体" charset="0"/>
              </a:defRPr>
            </a:lvl9pPr>
          </a:lstStyle>
          <a:p>
            <a:pPr eaLnBrk="1" hangingPunct="1"/>
            <a:r>
              <a:rPr lang="en-US" altLang="zh-CN" dirty="0"/>
              <a:t>Announce</a:t>
            </a:r>
            <a:r>
              <a:rPr lang="zh-CN" altLang="en-US" dirty="0" smtClean="0"/>
              <a:t>报文－主从结构建立</a:t>
            </a:r>
            <a:endParaRPr lang="zh-CN" altLang="en-US" dirty="0"/>
          </a:p>
        </p:txBody>
      </p:sp>
      <p:sp>
        <p:nvSpPr>
          <p:cNvPr id="11" name="矩形 10"/>
          <p:cNvSpPr/>
          <p:nvPr/>
        </p:nvSpPr>
        <p:spPr bwMode="auto">
          <a:xfrm>
            <a:off x="3600450" y="1616721"/>
            <a:ext cx="3636229" cy="463846"/>
          </a:xfrm>
          <a:prstGeom prst="rect">
            <a:avLst/>
          </a:prstGeom>
          <a:ln>
            <a:headEnd type="none" w="med" len="med"/>
            <a:tailEnd type="none" w="med" len="med"/>
          </a:ln>
          <a:extLst/>
        </p:spPr>
        <p:style>
          <a:lnRef idx="2">
            <a:schemeClr val="accent4"/>
          </a:lnRef>
          <a:fillRef idx="1">
            <a:schemeClr val="lt1"/>
          </a:fillRef>
          <a:effectRef idx="0">
            <a:schemeClr val="accent4"/>
          </a:effectRef>
          <a:fontRef idx="minor">
            <a:schemeClr val="dk1"/>
          </a:fontRef>
        </p:style>
        <p:txBody>
          <a:bodyPr wrap="none" lIns="90000" tIns="46800" rIns="90000" bIns="46800" anchor="ctr">
            <a:spAutoFit/>
          </a:bodyPr>
          <a:lstStyle>
            <a:lvl1pPr algn="ctr">
              <a:defRPr sz="2400">
                <a:solidFill>
                  <a:schemeClr val="tx1"/>
                </a:solidFill>
                <a:latin typeface="Arial" charset="0"/>
                <a:ea typeface="黑体" charset="0"/>
              </a:defRPr>
            </a:lvl1pPr>
            <a:lvl2pPr marL="742950" indent="-285750" algn="ctr">
              <a:defRPr sz="2400">
                <a:solidFill>
                  <a:schemeClr val="tx1"/>
                </a:solidFill>
                <a:latin typeface="Arial" charset="0"/>
                <a:ea typeface="黑体" charset="0"/>
              </a:defRPr>
            </a:lvl2pPr>
            <a:lvl3pPr marL="1143000" indent="-228600" algn="ctr">
              <a:defRPr sz="2400">
                <a:solidFill>
                  <a:schemeClr val="tx1"/>
                </a:solidFill>
                <a:latin typeface="Arial" charset="0"/>
                <a:ea typeface="黑体" charset="0"/>
              </a:defRPr>
            </a:lvl3pPr>
            <a:lvl4pPr marL="1600200" indent="-228600" algn="ctr">
              <a:defRPr sz="2400">
                <a:solidFill>
                  <a:schemeClr val="tx1"/>
                </a:solidFill>
                <a:latin typeface="Arial" charset="0"/>
                <a:ea typeface="黑体" charset="0"/>
              </a:defRPr>
            </a:lvl4pPr>
            <a:lvl5pPr marL="2057400" indent="-228600" algn="ctr">
              <a:defRPr sz="2400">
                <a:solidFill>
                  <a:schemeClr val="tx1"/>
                </a:solidFill>
                <a:latin typeface="Arial" charset="0"/>
                <a:ea typeface="黑体" charset="0"/>
              </a:defRPr>
            </a:lvl5pPr>
            <a:lvl6pPr marL="2514600" indent="-228600" algn="ctr" eaLnBrk="0" fontAlgn="base" hangingPunct="0">
              <a:spcBef>
                <a:spcPct val="0"/>
              </a:spcBef>
              <a:spcAft>
                <a:spcPct val="0"/>
              </a:spcAft>
              <a:defRPr sz="2400">
                <a:solidFill>
                  <a:schemeClr val="tx1"/>
                </a:solidFill>
                <a:latin typeface="Arial" charset="0"/>
                <a:ea typeface="黑体" charset="0"/>
              </a:defRPr>
            </a:lvl6pPr>
            <a:lvl7pPr marL="2971800" indent="-228600" algn="ctr" eaLnBrk="0" fontAlgn="base" hangingPunct="0">
              <a:spcBef>
                <a:spcPct val="0"/>
              </a:spcBef>
              <a:spcAft>
                <a:spcPct val="0"/>
              </a:spcAft>
              <a:defRPr sz="2400">
                <a:solidFill>
                  <a:schemeClr val="tx1"/>
                </a:solidFill>
                <a:latin typeface="Arial" charset="0"/>
                <a:ea typeface="黑体" charset="0"/>
              </a:defRPr>
            </a:lvl7pPr>
            <a:lvl8pPr marL="3429000" indent="-228600" algn="ctr" eaLnBrk="0" fontAlgn="base" hangingPunct="0">
              <a:spcBef>
                <a:spcPct val="0"/>
              </a:spcBef>
              <a:spcAft>
                <a:spcPct val="0"/>
              </a:spcAft>
              <a:defRPr sz="2400">
                <a:solidFill>
                  <a:schemeClr val="tx1"/>
                </a:solidFill>
                <a:latin typeface="Arial" charset="0"/>
                <a:ea typeface="黑体" charset="0"/>
              </a:defRPr>
            </a:lvl8pPr>
            <a:lvl9pPr marL="3886200" indent="-228600" algn="ctr" eaLnBrk="0" fontAlgn="base" hangingPunct="0">
              <a:spcBef>
                <a:spcPct val="0"/>
              </a:spcBef>
              <a:spcAft>
                <a:spcPct val="0"/>
              </a:spcAft>
              <a:defRPr sz="2400">
                <a:solidFill>
                  <a:schemeClr val="tx1"/>
                </a:solidFill>
                <a:latin typeface="Arial" charset="0"/>
                <a:ea typeface="黑体" charset="0"/>
              </a:defRPr>
            </a:lvl9pPr>
          </a:lstStyle>
          <a:p>
            <a:pPr eaLnBrk="1" hangingPunct="1"/>
            <a:r>
              <a:rPr lang="en-US" altLang="zh-CN" dirty="0"/>
              <a:t>Sync</a:t>
            </a:r>
            <a:r>
              <a:rPr lang="zh-CN" altLang="en-US" dirty="0" smtClean="0"/>
              <a:t>报文－触发同步过程</a:t>
            </a:r>
            <a:endParaRPr lang="zh-CN" altLang="en-US" dirty="0"/>
          </a:p>
        </p:txBody>
      </p:sp>
      <p:sp>
        <p:nvSpPr>
          <p:cNvPr id="12" name="矩形 11"/>
          <p:cNvSpPr/>
          <p:nvPr/>
        </p:nvSpPr>
        <p:spPr bwMode="auto">
          <a:xfrm>
            <a:off x="3600450" y="2322217"/>
            <a:ext cx="5093359" cy="463846"/>
          </a:xfrm>
          <a:prstGeom prst="rect">
            <a:avLst/>
          </a:prstGeom>
          <a:ln>
            <a:headEnd type="none" w="med" len="med"/>
            <a:tailEnd type="none" w="med" len="med"/>
          </a:ln>
          <a:extLst/>
        </p:spPr>
        <p:style>
          <a:lnRef idx="2">
            <a:schemeClr val="accent4"/>
          </a:lnRef>
          <a:fillRef idx="1">
            <a:schemeClr val="lt1"/>
          </a:fillRef>
          <a:effectRef idx="0">
            <a:schemeClr val="accent4"/>
          </a:effectRef>
          <a:fontRef idx="minor">
            <a:schemeClr val="dk1"/>
          </a:fontRef>
        </p:style>
        <p:txBody>
          <a:bodyPr wrap="none" lIns="90000" tIns="46800" rIns="90000" bIns="46800" anchor="ctr">
            <a:spAutoFit/>
          </a:bodyPr>
          <a:lstStyle>
            <a:lvl1pPr algn="ctr">
              <a:defRPr sz="2400">
                <a:solidFill>
                  <a:schemeClr val="tx1"/>
                </a:solidFill>
                <a:latin typeface="Arial" charset="0"/>
                <a:ea typeface="黑体" charset="0"/>
              </a:defRPr>
            </a:lvl1pPr>
            <a:lvl2pPr marL="742950" indent="-285750" algn="ctr">
              <a:defRPr sz="2400">
                <a:solidFill>
                  <a:schemeClr val="tx1"/>
                </a:solidFill>
                <a:latin typeface="Arial" charset="0"/>
                <a:ea typeface="黑体" charset="0"/>
              </a:defRPr>
            </a:lvl2pPr>
            <a:lvl3pPr marL="1143000" indent="-228600" algn="ctr">
              <a:defRPr sz="2400">
                <a:solidFill>
                  <a:schemeClr val="tx1"/>
                </a:solidFill>
                <a:latin typeface="Arial" charset="0"/>
                <a:ea typeface="黑体" charset="0"/>
              </a:defRPr>
            </a:lvl3pPr>
            <a:lvl4pPr marL="1600200" indent="-228600" algn="ctr">
              <a:defRPr sz="2400">
                <a:solidFill>
                  <a:schemeClr val="tx1"/>
                </a:solidFill>
                <a:latin typeface="Arial" charset="0"/>
                <a:ea typeface="黑体" charset="0"/>
              </a:defRPr>
            </a:lvl4pPr>
            <a:lvl5pPr marL="2057400" indent="-228600" algn="ctr">
              <a:defRPr sz="2400">
                <a:solidFill>
                  <a:schemeClr val="tx1"/>
                </a:solidFill>
                <a:latin typeface="Arial" charset="0"/>
                <a:ea typeface="黑体" charset="0"/>
              </a:defRPr>
            </a:lvl5pPr>
            <a:lvl6pPr marL="2514600" indent="-228600" algn="ctr" eaLnBrk="0" fontAlgn="base" hangingPunct="0">
              <a:spcBef>
                <a:spcPct val="0"/>
              </a:spcBef>
              <a:spcAft>
                <a:spcPct val="0"/>
              </a:spcAft>
              <a:defRPr sz="2400">
                <a:solidFill>
                  <a:schemeClr val="tx1"/>
                </a:solidFill>
                <a:latin typeface="Arial" charset="0"/>
                <a:ea typeface="黑体" charset="0"/>
              </a:defRPr>
            </a:lvl6pPr>
            <a:lvl7pPr marL="2971800" indent="-228600" algn="ctr" eaLnBrk="0" fontAlgn="base" hangingPunct="0">
              <a:spcBef>
                <a:spcPct val="0"/>
              </a:spcBef>
              <a:spcAft>
                <a:spcPct val="0"/>
              </a:spcAft>
              <a:defRPr sz="2400">
                <a:solidFill>
                  <a:schemeClr val="tx1"/>
                </a:solidFill>
                <a:latin typeface="Arial" charset="0"/>
                <a:ea typeface="黑体" charset="0"/>
              </a:defRPr>
            </a:lvl7pPr>
            <a:lvl8pPr marL="3429000" indent="-228600" algn="ctr" eaLnBrk="0" fontAlgn="base" hangingPunct="0">
              <a:spcBef>
                <a:spcPct val="0"/>
              </a:spcBef>
              <a:spcAft>
                <a:spcPct val="0"/>
              </a:spcAft>
              <a:defRPr sz="2400">
                <a:solidFill>
                  <a:schemeClr val="tx1"/>
                </a:solidFill>
                <a:latin typeface="Arial" charset="0"/>
                <a:ea typeface="黑体" charset="0"/>
              </a:defRPr>
            </a:lvl8pPr>
            <a:lvl9pPr marL="3886200" indent="-228600" algn="ctr" eaLnBrk="0" fontAlgn="base" hangingPunct="0">
              <a:spcBef>
                <a:spcPct val="0"/>
              </a:spcBef>
              <a:spcAft>
                <a:spcPct val="0"/>
              </a:spcAft>
              <a:defRPr sz="2400">
                <a:solidFill>
                  <a:schemeClr val="tx1"/>
                </a:solidFill>
                <a:latin typeface="Arial" charset="0"/>
                <a:ea typeface="黑体" charset="0"/>
              </a:defRPr>
            </a:lvl9pPr>
          </a:lstStyle>
          <a:p>
            <a:pPr eaLnBrk="1" hangingPunct="1"/>
            <a:r>
              <a:rPr lang="en-US" altLang="zh-CN" dirty="0" err="1"/>
              <a:t>Delay_Req</a:t>
            </a:r>
            <a:r>
              <a:rPr lang="zh-CN" altLang="en-US" dirty="0" smtClean="0"/>
              <a:t>报文－触发链路时延计算</a:t>
            </a:r>
            <a:endParaRPr lang="zh-CN" altLang="en-US" dirty="0"/>
          </a:p>
        </p:txBody>
      </p:sp>
      <p:pic>
        <p:nvPicPr>
          <p:cNvPr id="17" name="图片 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67544" y="3212976"/>
            <a:ext cx="4185641" cy="24952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3298256"/>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image" Target="../media/image2.png"/></Relationships>
</file>

<file path=ppt/theme/theme1.xml><?xml version="1.0" encoding="utf-8"?>
<a:theme xmlns:a="http://schemas.openxmlformats.org/drawingml/2006/main" name="1_自定义设计方案">
  <a:themeElements>
    <a:clrScheme name="1_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1_自定义设计方案">
      <a:majorFont>
        <a:latin typeface="Arial"/>
        <a:ea typeface="华文新魏"/>
        <a:cs typeface=""/>
      </a:majorFont>
      <a:minorFont>
        <a:latin typeface="Arial"/>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blipFill rotWithShape="0">
          <a:blip xmlns:r="http://schemas.openxmlformats.org/officeDocument/2006/relationships" r:embed="rId1"/>
          <a:stretch>
            <a:fillRect l="-2473" t="-5682" b="-14773"/>
          </a:stretch>
        </a:blipFill>
        <a:ln>
          <a:headEnd type="none" w="med" len="med"/>
          <a:tailEnd type="none" w="med" len="med"/>
        </a:ln>
        <a:extLst/>
      </a:spPr>
      <a:bodyPr/>
      <a:lstStyle>
        <a:defPPr>
          <a:defRPr>
            <a:noFill/>
          </a:defRPr>
        </a:defPPr>
      </a:lstStyle>
    </a:spDef>
    <a:lnDef>
      <a:spPr bwMode="auto">
        <a:xfrm>
          <a:off x="0" y="0"/>
          <a:ext cx="1" cy="1"/>
        </a:xfrm>
        <a:custGeom>
          <a:avLst/>
          <a:gdLst/>
          <a:ahLst/>
          <a:cxnLst/>
          <a:rect l="0" t="0" r="0" b="0"/>
          <a:pathLst/>
        </a:custGeom>
        <a:solidFill>
          <a:srgbClr val="DDDDDD"/>
        </a:solidFill>
        <a:ln w="28575" cap="flat" cmpd="sng" algn="ctr">
          <a:solidFill>
            <a:srgbClr val="922706"/>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0000" tIns="46800" rIns="90000" bIns="46800" numCol="1" anchor="ctr" anchorCtr="0" compatLnSpc="1">
        <a:prstTxWarp prst="textNoShape">
          <a:avLst/>
        </a:prstTxWarp>
        <a:spAutoFit/>
      </a:bodyPr>
      <a:lstStyle>
        <a:defPPr marL="0" marR="0" indent="0" algn="ctr" defTabSz="914400" rtl="0" eaLnBrk="1" fontAlgn="base" latinLnBrk="0" hangingPunct="1">
          <a:lnSpc>
            <a:spcPct val="100000"/>
          </a:lnSpc>
          <a:spcBef>
            <a:spcPct val="0"/>
          </a:spcBef>
          <a:spcAft>
            <a:spcPct val="0"/>
          </a:spcAft>
          <a:buClrTx/>
          <a:buSzTx/>
          <a:buFontTx/>
          <a:buNone/>
          <a:tabLst/>
          <a:defRPr kumimoji="0" lang="zh-CN" altLang="en-US" sz="2400" b="0" i="0" u="none" strike="noStrike" cap="none" normalizeH="0" baseline="0" smtClean="0">
            <a:ln>
              <a:noFill/>
            </a:ln>
            <a:solidFill>
              <a:schemeClr val="tx1"/>
            </a:solidFill>
            <a:effectLst/>
            <a:latin typeface="Arial" charset="0"/>
            <a:ea typeface="黑体" pitchFamily="2" charset="-122"/>
          </a:defRPr>
        </a:defPPr>
      </a:lstStyle>
    </a:lnDef>
    <a:txDef>
      <a:spPr>
        <a:blipFill rotWithShape="0">
          <a:blip xmlns:r="http://schemas.openxmlformats.org/officeDocument/2006/relationships" r:embed="rId2"/>
          <a:stretch>
            <a:fillRect b="-9877"/>
          </a:stretch>
        </a:blipFill>
      </a:spPr>
      <a:bodyPr/>
      <a:lstStyle>
        <a:defPPr>
          <a:defRPr>
            <a:noFill/>
          </a:defRPr>
        </a:defPPr>
      </a:lstStyle>
    </a:txDef>
  </a:objectDefaults>
  <a:extraClrSchemeLst>
    <a:extraClrScheme>
      <a:clrScheme name="1_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_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_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_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_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_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_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_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_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_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_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_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答辩" id="{DD8A7B5E-B050-7448-99C7-07441FA1376A}" vid="{15737CEA-1C7A-3848-947B-B2BFD9C3BE5C}"/>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答辩</Template>
  <TotalTime>443</TotalTime>
  <Words>2305</Words>
  <Application>Microsoft Macintosh PowerPoint</Application>
  <PresentationFormat>On-screen Show (4:3)</PresentationFormat>
  <Paragraphs>250</Paragraphs>
  <Slides>32</Slides>
  <Notes>25</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32</vt:i4>
      </vt:variant>
    </vt:vector>
  </HeadingPairs>
  <TitlesOfParts>
    <vt:vector size="45" baseType="lpstr">
      <vt:lpstr>AdobeSongStd-Light-Identity-H</vt:lpstr>
      <vt:lpstr>Cambria Math</vt:lpstr>
      <vt:lpstr>CMMI12</vt:lpstr>
      <vt:lpstr>CMR12</vt:lpstr>
      <vt:lpstr>Ebrima</vt:lpstr>
      <vt:lpstr>Gungsuh</vt:lpstr>
      <vt:lpstr>TeXGyreTermes-Regular-Identity-H</vt:lpstr>
      <vt:lpstr>Times New Roman</vt:lpstr>
      <vt:lpstr>华文新魏</vt:lpstr>
      <vt:lpstr>宋体</vt:lpstr>
      <vt:lpstr>黑体</vt:lpstr>
      <vt:lpstr>Arial</vt:lpstr>
      <vt:lpstr>1_自定义设计方案</vt:lpstr>
      <vt:lpstr>基于IEEE1588的时钟同步精度研究</vt:lpstr>
      <vt:lpstr>论文结构</vt:lpstr>
      <vt:lpstr>论文结构</vt:lpstr>
      <vt:lpstr>工业时钟同步技术现状</vt:lpstr>
      <vt:lpstr>精确时钟同步技术研究现状 hebing</vt:lpstr>
      <vt:lpstr>本文研究内容</vt:lpstr>
      <vt:lpstr>论文结构</vt:lpstr>
      <vt:lpstr>              IEEE1588时钟同步原理－时钟同步</vt:lpstr>
      <vt:lpstr>同步精度影响因素</vt:lpstr>
      <vt:lpstr>同步精度影响因素</vt:lpstr>
      <vt:lpstr>论文结构</vt:lpstr>
      <vt:lpstr>链路延时数学模型</vt:lpstr>
      <vt:lpstr>排队堵塞T_queue</vt:lpstr>
      <vt:lpstr>纯粹链路延时T_pure</vt:lpstr>
      <vt:lpstr>固有时延抖动优化</vt:lpstr>
      <vt:lpstr>暂时性时延变化—动态阈值法</vt:lpstr>
      <vt:lpstr>                持久性时延变化—滑动时间窗实时检测</vt:lpstr>
      <vt:lpstr>链路延时综合规避处理</vt:lpstr>
      <vt:lpstr>论文结构</vt:lpstr>
      <vt:lpstr>IEEE1588时钟伺服系统</vt:lpstr>
      <vt:lpstr>伺服系统设计</vt:lpstr>
      <vt:lpstr>从时钟频率漂移优化</vt:lpstr>
      <vt:lpstr>统计方法在透明时钟的应用</vt:lpstr>
      <vt:lpstr>        基于stateflow的时钟同步仿真系统</vt:lpstr>
      <vt:lpstr>固有延时算法仿真结果</vt:lpstr>
      <vt:lpstr>         暂时性时延突变动态阈值法仿真结果</vt:lpstr>
      <vt:lpstr>       持久性时延变化实时检测仿真结果</vt:lpstr>
      <vt:lpstr>从时钟频率补偿仿真结果</vt:lpstr>
      <vt:lpstr>论文结构</vt:lpstr>
      <vt:lpstr>总结与展望</vt:lpstr>
      <vt:lpstr>      攻读硕士期间发表论文</vt:lpstr>
      <vt:lpstr>谢 谢！</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基于IEEE1588的时钟同步精度研究</dc:title>
  <dc:creator>Microsoft Office User</dc:creator>
  <cp:lastModifiedBy>Microsoft Office User</cp:lastModifiedBy>
  <cp:revision>33</cp:revision>
  <cp:lastPrinted>1601-01-01T00:00:00Z</cp:lastPrinted>
  <dcterms:created xsi:type="dcterms:W3CDTF">2016-05-22T13:28:04Z</dcterms:created>
  <dcterms:modified xsi:type="dcterms:W3CDTF">2016-06-01T02:34:57Z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1</vt:i4>
  </property>
</Properties>
</file>